
<file path=[Content_Types].xml><?xml version="1.0" encoding="utf-8"?>
<Types xmlns="http://schemas.openxmlformats.org/package/2006/content-types">
  <Default Extension="jfif"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61" r:id="rId5"/>
    <p:sldMasterId id="2147483685" r:id="rId6"/>
    <p:sldMasterId id="2147483727" r:id="rId7"/>
  </p:sldMasterIdLst>
  <p:notesMasterIdLst>
    <p:notesMasterId r:id="rId27"/>
  </p:notesMasterIdLst>
  <p:handoutMasterIdLst>
    <p:handoutMasterId r:id="rId28"/>
  </p:handoutMasterIdLst>
  <p:sldIdLst>
    <p:sldId id="261" r:id="rId8"/>
    <p:sldId id="278" r:id="rId9"/>
    <p:sldId id="275" r:id="rId10"/>
    <p:sldId id="272" r:id="rId11"/>
    <p:sldId id="360" r:id="rId12"/>
    <p:sldId id="375" r:id="rId13"/>
    <p:sldId id="362" r:id="rId14"/>
    <p:sldId id="371" r:id="rId15"/>
    <p:sldId id="364" r:id="rId16"/>
    <p:sldId id="372" r:id="rId17"/>
    <p:sldId id="366" r:id="rId18"/>
    <p:sldId id="373" r:id="rId19"/>
    <p:sldId id="368" r:id="rId20"/>
    <p:sldId id="376" r:id="rId21"/>
    <p:sldId id="444" r:id="rId22"/>
    <p:sldId id="445" r:id="rId23"/>
    <p:sldId id="446" r:id="rId24"/>
    <p:sldId id="448" r:id="rId25"/>
    <p:sldId id="447" r:id="rId2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4E4"/>
    <a:srgbClr val="4A4A4A"/>
    <a:srgbClr val="FF7A0F"/>
    <a:srgbClr val="ADDCFF"/>
    <a:srgbClr val="002A92"/>
    <a:srgbClr val="75D8E9"/>
    <a:srgbClr val="001A66"/>
    <a:srgbClr val="58A6B5"/>
    <a:srgbClr val="008BBF"/>
    <a:srgbClr val="0054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04"/>
  </p:normalViewPr>
  <p:slideViewPr>
    <p:cSldViewPr>
      <p:cViewPr>
        <p:scale>
          <a:sx n="65" d="100"/>
          <a:sy n="65" d="100"/>
        </p:scale>
        <p:origin x="724" y="112"/>
      </p:cViewPr>
      <p:guideLst>
        <p:guide orient="horz" pos="2176"/>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12/3/2019</a:t>
            </a:fld>
            <a:endParaRPr lang="en-US" dirty="0"/>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dirty="0"/>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12/3/2019</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15</a:t>
            </a:fld>
            <a:endParaRPr lang="en-US" dirty="0"/>
          </a:p>
        </p:txBody>
      </p:sp>
    </p:spTree>
    <p:extLst>
      <p:ext uri="{BB962C8B-B14F-4D97-AF65-F5344CB8AC3E}">
        <p14:creationId xmlns:p14="http://schemas.microsoft.com/office/powerpoint/2010/main" val="686615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16</a:t>
            </a:fld>
            <a:endParaRPr lang="en-US" dirty="0"/>
          </a:p>
        </p:txBody>
      </p:sp>
    </p:spTree>
    <p:extLst>
      <p:ext uri="{BB962C8B-B14F-4D97-AF65-F5344CB8AC3E}">
        <p14:creationId xmlns:p14="http://schemas.microsoft.com/office/powerpoint/2010/main" val="3215322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17</a:t>
            </a:fld>
            <a:endParaRPr lang="en-US" dirty="0"/>
          </a:p>
        </p:txBody>
      </p:sp>
    </p:spTree>
    <p:extLst>
      <p:ext uri="{BB962C8B-B14F-4D97-AF65-F5344CB8AC3E}">
        <p14:creationId xmlns:p14="http://schemas.microsoft.com/office/powerpoint/2010/main" val="25682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18</a:t>
            </a:fld>
            <a:endParaRPr lang="en-US" dirty="0"/>
          </a:p>
        </p:txBody>
      </p:sp>
    </p:spTree>
    <p:extLst>
      <p:ext uri="{BB962C8B-B14F-4D97-AF65-F5344CB8AC3E}">
        <p14:creationId xmlns:p14="http://schemas.microsoft.com/office/powerpoint/2010/main" val="2198301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19</a:t>
            </a:fld>
            <a:endParaRPr lang="en-US" dirty="0"/>
          </a:p>
        </p:txBody>
      </p:sp>
    </p:spTree>
    <p:extLst>
      <p:ext uri="{BB962C8B-B14F-4D97-AF65-F5344CB8AC3E}">
        <p14:creationId xmlns:p14="http://schemas.microsoft.com/office/powerpoint/2010/main" val="68728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905000"/>
            <a:ext cx="10360501" cy="2079624"/>
          </a:xfrm>
        </p:spPr>
        <p:txBody>
          <a:bodyPr>
            <a:noAutofit/>
          </a:bodyPr>
          <a:lstStyle>
            <a:lvl1pPr>
              <a:defRPr sz="7200" b="1"/>
            </a:lvl1pPr>
          </a:lstStyle>
          <a:p>
            <a:r>
              <a:rPr lang="en-US"/>
              <a:t>Click to edit Master title style</a:t>
            </a:r>
            <a:endParaRPr lang="en-US" dirty="0"/>
          </a:p>
        </p:txBody>
      </p:sp>
      <p:sp>
        <p:nvSpPr>
          <p:cNvPr id="3" name="Subtitle 2"/>
          <p:cNvSpPr>
            <a:spLocks noGrp="1"/>
          </p:cNvSpPr>
          <p:nvPr>
            <p:ph type="subTitle" idx="1"/>
          </p:nvPr>
        </p:nvSpPr>
        <p:spPr>
          <a:xfrm>
            <a:off x="912814" y="4038600"/>
            <a:ext cx="10363198" cy="762000"/>
          </a:xfrm>
        </p:spPr>
        <p:txBody>
          <a:bodyPr/>
          <a:lstStyle>
            <a:lvl1pPr marL="0" indent="0" algn="ctr">
              <a:buNone/>
              <a:defRPr>
                <a:solidFill>
                  <a:srgbClr val="70A0D7"/>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0" y="4088193"/>
            <a:ext cx="12188825" cy="3047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3" name="円/楕円 22"/>
          <p:cNvSpPr/>
          <p:nvPr userDrawn="1"/>
        </p:nvSpPr>
        <p:spPr>
          <a:xfrm>
            <a:off x="1169365" y="4644571"/>
            <a:ext cx="1170615" cy="117081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7" name="円/楕円 26"/>
          <p:cNvSpPr/>
          <p:nvPr userDrawn="1"/>
        </p:nvSpPr>
        <p:spPr>
          <a:xfrm>
            <a:off x="931724" y="1067225"/>
            <a:ext cx="4602401" cy="460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円/楕円 1"/>
          <p:cNvSpPr/>
          <p:nvPr userDrawn="1"/>
        </p:nvSpPr>
        <p:spPr>
          <a:xfrm>
            <a:off x="1097155" y="1212190"/>
            <a:ext cx="4602401" cy="4603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5" name="円/楕円 24"/>
          <p:cNvSpPr/>
          <p:nvPr userDrawn="1"/>
        </p:nvSpPr>
        <p:spPr>
          <a:xfrm>
            <a:off x="5143517" y="1289337"/>
            <a:ext cx="936007" cy="936169"/>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4" name="円/楕円 23"/>
          <p:cNvSpPr/>
          <p:nvPr userDrawn="1"/>
        </p:nvSpPr>
        <p:spPr>
          <a:xfrm>
            <a:off x="593730" y="5602870"/>
            <a:ext cx="575635" cy="575735"/>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6" name="図プレースホルダー 5"/>
          <p:cNvSpPr>
            <a:spLocks noGrp="1"/>
          </p:cNvSpPr>
          <p:nvPr>
            <p:ph type="pic" sz="quarter" idx="14" hasCustomPrompt="1"/>
          </p:nvPr>
        </p:nvSpPr>
        <p:spPr>
          <a:xfrm>
            <a:off x="1009781" y="1125614"/>
            <a:ext cx="4601740" cy="4602539"/>
          </a:xfrm>
          <a:prstGeom prst="ellipse">
            <a:avLst/>
          </a:prstGeom>
          <a:solidFill>
            <a:schemeClr val="accent5">
              <a:lumMod val="20000"/>
              <a:lumOff val="80000"/>
            </a:schemeClr>
          </a:solidFill>
          <a:ln w="38100">
            <a:solidFill>
              <a:schemeClr val="accent5"/>
            </a:solidFill>
          </a:ln>
        </p:spPr>
        <p:txBody>
          <a:bodyPr>
            <a:normAutofit/>
          </a:bodyPr>
          <a:lstStyle>
            <a:lvl1pPr>
              <a:defRPr sz="12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6093884" y="1654626"/>
            <a:ext cx="5825112" cy="1016005"/>
          </a:xfrm>
          <a:prstGeom prst="rect">
            <a:avLst/>
          </a:prstGeom>
        </p:spPr>
        <p:txBody>
          <a:bodyPr vert="horz" lIns="163275" tIns="81638" rIns="163275" bIns="81638" rtlCol="0" anchor="b">
            <a:noAutofit/>
          </a:bodyPr>
          <a:lstStyle>
            <a:lvl1pPr>
              <a:defRPr sz="5333"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6093883" y="2804269"/>
            <a:ext cx="788886"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図プレースホルダー 12"/>
          <p:cNvSpPr>
            <a:spLocks noGrp="1"/>
          </p:cNvSpPr>
          <p:nvPr>
            <p:ph type="pic" sz="quarter" idx="20" hasCustomPrompt="1"/>
          </p:nvPr>
        </p:nvSpPr>
        <p:spPr>
          <a:xfrm>
            <a:off x="6304245" y="3014668"/>
            <a:ext cx="368163" cy="368227"/>
          </a:xfrm>
        </p:spPr>
        <p:txBody>
          <a:bodyPr>
            <a:normAutofit/>
          </a:bodyPr>
          <a:lstStyle>
            <a:lvl1pPr>
              <a:defRPr sz="1067"/>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6975322" y="2804270"/>
            <a:ext cx="4943674" cy="789022"/>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6304245" y="4272573"/>
            <a:ext cx="368163" cy="368227"/>
          </a:xfrm>
        </p:spPr>
        <p:txBody>
          <a:bodyPr>
            <a:normAutofit/>
          </a:bodyPr>
          <a:lstStyle>
            <a:lvl1pPr>
              <a:defRPr sz="1067"/>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6680250" y="4265376"/>
            <a:ext cx="2336394"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9182412" y="4272573"/>
            <a:ext cx="368163" cy="368227"/>
          </a:xfrm>
        </p:spPr>
        <p:txBody>
          <a:bodyPr>
            <a:normAutofit/>
          </a:bodyPr>
          <a:lstStyle>
            <a:lvl1pPr>
              <a:defRPr sz="1067"/>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9558417" y="4265376"/>
            <a:ext cx="2336394"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6304245" y="4848307"/>
            <a:ext cx="368163" cy="368227"/>
          </a:xfrm>
        </p:spPr>
        <p:txBody>
          <a:bodyPr>
            <a:normAutofit/>
          </a:bodyPr>
          <a:lstStyle>
            <a:lvl1pPr>
              <a:defRPr sz="1067"/>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6680250" y="4841109"/>
            <a:ext cx="2336394"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9182412" y="4848307"/>
            <a:ext cx="368163" cy="368227"/>
          </a:xfrm>
        </p:spPr>
        <p:txBody>
          <a:bodyPr>
            <a:normAutofit/>
          </a:bodyPr>
          <a:lstStyle>
            <a:lvl1pPr>
              <a:defRPr sz="1067"/>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9558417" y="4841109"/>
            <a:ext cx="2336394"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6033926" y="1158692"/>
            <a:ext cx="336190" cy="33624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Tree>
    <p:extLst>
      <p:ext uri="{BB962C8B-B14F-4D97-AF65-F5344CB8AC3E}">
        <p14:creationId xmlns:p14="http://schemas.microsoft.com/office/powerpoint/2010/main" val="190374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4101686" y="1687675"/>
            <a:ext cx="2704028" cy="5028221"/>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85" name="グループ化 84"/>
          <p:cNvGrpSpPr/>
          <p:nvPr userDrawn="1"/>
        </p:nvGrpSpPr>
        <p:grpSpPr>
          <a:xfrm>
            <a:off x="1397657" y="1689293"/>
            <a:ext cx="2704028" cy="5028221"/>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78" name="直角三角形 25"/>
          <p:cNvSpPr/>
          <p:nvPr userDrawn="1"/>
        </p:nvSpPr>
        <p:spPr>
          <a:xfrm rot="16200000" flipH="1">
            <a:off x="589375" y="-589377"/>
            <a:ext cx="2923613" cy="4102368"/>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8" name="フリーフォーム 67"/>
          <p:cNvSpPr/>
          <p:nvPr userDrawn="1"/>
        </p:nvSpPr>
        <p:spPr>
          <a:xfrm>
            <a:off x="4102367" y="1689293"/>
            <a:ext cx="667470" cy="1234321"/>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60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36" name="直角三角形 35"/>
          <p:cNvSpPr/>
          <p:nvPr userDrawn="1"/>
        </p:nvSpPr>
        <p:spPr>
          <a:xfrm rot="16200000" flipH="1">
            <a:off x="561334" y="3176481"/>
            <a:ext cx="2979697" cy="4102368"/>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0" name="直角三角形 29"/>
          <p:cNvSpPr/>
          <p:nvPr userDrawn="1"/>
        </p:nvSpPr>
        <p:spPr>
          <a:xfrm rot="16200000" flipH="1">
            <a:off x="561334" y="646157"/>
            <a:ext cx="2979697" cy="4102368"/>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3" name="直角三角形 32"/>
          <p:cNvSpPr/>
          <p:nvPr userDrawn="1"/>
        </p:nvSpPr>
        <p:spPr>
          <a:xfrm rot="16200000" flipH="1">
            <a:off x="561334" y="1911319"/>
            <a:ext cx="2979696" cy="4102367"/>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6" name="フリーフォーム 65"/>
          <p:cNvSpPr/>
          <p:nvPr userDrawn="1"/>
        </p:nvSpPr>
        <p:spPr>
          <a:xfrm>
            <a:off x="4102366" y="2665751"/>
            <a:ext cx="1350665" cy="1521264"/>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600"/>
          </a:p>
        </p:txBody>
      </p:sp>
      <p:sp>
        <p:nvSpPr>
          <p:cNvPr id="63" name="フリーフォーム 62"/>
          <p:cNvSpPr/>
          <p:nvPr userDrawn="1"/>
        </p:nvSpPr>
        <p:spPr>
          <a:xfrm>
            <a:off x="4102366" y="3639102"/>
            <a:ext cx="2034438" cy="1812382"/>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600"/>
          </a:p>
        </p:txBody>
      </p:sp>
      <p:grpSp>
        <p:nvGrpSpPr>
          <p:cNvPr id="9" name="グループ化 8"/>
          <p:cNvGrpSpPr/>
          <p:nvPr userDrawn="1"/>
        </p:nvGrpSpPr>
        <p:grpSpPr>
          <a:xfrm>
            <a:off x="4102364" y="4613276"/>
            <a:ext cx="2704029" cy="2104237"/>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600"/>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600"/>
            </a:p>
          </p:txBody>
        </p:sp>
      </p:grpSp>
      <p:sp>
        <p:nvSpPr>
          <p:cNvPr id="59" name="テキスト プレースホルダー 6"/>
          <p:cNvSpPr>
            <a:spLocks noGrp="1"/>
          </p:cNvSpPr>
          <p:nvPr>
            <p:ph type="body" sz="quarter" idx="24" hasCustomPrompt="1"/>
          </p:nvPr>
        </p:nvSpPr>
        <p:spPr>
          <a:xfrm rot="1380000">
            <a:off x="853036" y="1149611"/>
            <a:ext cx="2609128"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853036" y="2418205"/>
            <a:ext cx="2609128"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853036" y="3686799"/>
            <a:ext cx="2609128"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853036" y="4955394"/>
            <a:ext cx="2609128"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4119297" y="2335395"/>
            <a:ext cx="553357" cy="502573"/>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6" dirty="0">
                <a:solidFill>
                  <a:schemeClr val="bg1"/>
                </a:solidFill>
              </a:rPr>
              <a:t>01</a:t>
            </a:r>
            <a:endParaRPr kumimoji="1" lang="ja-JP" altLang="en-US" sz="2666" dirty="0">
              <a:solidFill>
                <a:schemeClr val="bg1"/>
              </a:solidFill>
            </a:endParaRPr>
          </a:p>
        </p:txBody>
      </p:sp>
      <p:sp>
        <p:nvSpPr>
          <p:cNvPr id="65" name="テキスト ボックス 64"/>
          <p:cNvSpPr txBox="1"/>
          <p:nvPr userDrawn="1"/>
        </p:nvSpPr>
        <p:spPr>
          <a:xfrm>
            <a:off x="4475164" y="3438303"/>
            <a:ext cx="553357" cy="502573"/>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6" dirty="0">
                <a:solidFill>
                  <a:schemeClr val="bg1"/>
                </a:solidFill>
              </a:rPr>
              <a:t>02</a:t>
            </a:r>
            <a:endParaRPr kumimoji="1" lang="ja-JP" altLang="en-US" sz="2666" dirty="0">
              <a:solidFill>
                <a:schemeClr val="bg1"/>
              </a:solidFill>
            </a:endParaRPr>
          </a:p>
        </p:txBody>
      </p:sp>
      <p:sp>
        <p:nvSpPr>
          <p:cNvPr id="67" name="テキスト ボックス 66"/>
          <p:cNvSpPr txBox="1"/>
          <p:nvPr userDrawn="1"/>
        </p:nvSpPr>
        <p:spPr>
          <a:xfrm>
            <a:off x="4846023" y="4548907"/>
            <a:ext cx="553357" cy="502573"/>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6" dirty="0">
                <a:solidFill>
                  <a:schemeClr val="bg1"/>
                </a:solidFill>
              </a:rPr>
              <a:t>03</a:t>
            </a:r>
            <a:endParaRPr kumimoji="1" lang="ja-JP" altLang="en-US" sz="2666" dirty="0">
              <a:solidFill>
                <a:schemeClr val="bg1"/>
              </a:solidFill>
            </a:endParaRPr>
          </a:p>
        </p:txBody>
      </p:sp>
      <p:sp>
        <p:nvSpPr>
          <p:cNvPr id="69" name="テキスト ボックス 68"/>
          <p:cNvSpPr txBox="1"/>
          <p:nvPr userDrawn="1"/>
        </p:nvSpPr>
        <p:spPr>
          <a:xfrm>
            <a:off x="5198746" y="5643334"/>
            <a:ext cx="553357" cy="502573"/>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6" dirty="0">
                <a:solidFill>
                  <a:schemeClr val="bg1"/>
                </a:solidFill>
              </a:rPr>
              <a:t>04</a:t>
            </a:r>
            <a:endParaRPr kumimoji="1" lang="ja-JP" altLang="en-US" sz="2666" dirty="0">
              <a:solidFill>
                <a:schemeClr val="bg1"/>
              </a:solidFill>
            </a:endParaRPr>
          </a:p>
        </p:txBody>
      </p:sp>
      <p:sp>
        <p:nvSpPr>
          <p:cNvPr id="70" name="図プレースホルダー 7"/>
          <p:cNvSpPr>
            <a:spLocks noGrp="1"/>
          </p:cNvSpPr>
          <p:nvPr>
            <p:ph type="pic" sz="quarter" idx="18" hasCustomPrompt="1"/>
          </p:nvPr>
        </p:nvSpPr>
        <p:spPr>
          <a:xfrm rot="1380000">
            <a:off x="3365348" y="1900900"/>
            <a:ext cx="442892" cy="442969"/>
          </a:xfrm>
        </p:spPr>
        <p:txBody>
          <a:bodyPr>
            <a:normAutofit/>
          </a:bodyPr>
          <a:lstStyle>
            <a:lvl1pPr>
              <a:defRPr sz="8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3365348" y="3168130"/>
            <a:ext cx="442892" cy="442969"/>
          </a:xfrm>
        </p:spPr>
        <p:txBody>
          <a:bodyPr>
            <a:normAutofit/>
          </a:bodyPr>
          <a:lstStyle>
            <a:lvl1pPr>
              <a:defRPr sz="8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3365348" y="4435361"/>
            <a:ext cx="442892" cy="442969"/>
          </a:xfrm>
        </p:spPr>
        <p:txBody>
          <a:bodyPr>
            <a:normAutofit/>
          </a:bodyPr>
          <a:lstStyle>
            <a:lvl1pPr>
              <a:defRPr sz="8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3365348" y="5702592"/>
            <a:ext cx="442892" cy="442969"/>
          </a:xfrm>
        </p:spPr>
        <p:txBody>
          <a:bodyPr>
            <a:normAutofit/>
          </a:bodyPr>
          <a:lstStyle>
            <a:lvl1pPr>
              <a:defRPr sz="8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4800538" y="1642182"/>
            <a:ext cx="4943674"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5508178" y="2597005"/>
            <a:ext cx="4943674"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6193513" y="3551828"/>
            <a:ext cx="4943674"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6829127" y="4506651"/>
            <a:ext cx="4943674"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2" name="タイトル プレースホルダー 1"/>
          <p:cNvSpPr>
            <a:spLocks noGrp="1"/>
          </p:cNvSpPr>
          <p:nvPr>
            <p:ph type="title" hasCustomPrompt="1"/>
          </p:nvPr>
        </p:nvSpPr>
        <p:spPr>
          <a:xfrm>
            <a:off x="4028327" y="164638"/>
            <a:ext cx="7842025"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4076323" y="1028734"/>
            <a:ext cx="777136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4124320"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398801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 name="円/楕円 5"/>
          <p:cNvSpPr/>
          <p:nvPr userDrawn="1"/>
        </p:nvSpPr>
        <p:spPr>
          <a:xfrm>
            <a:off x="1770678" y="1896217"/>
            <a:ext cx="439394"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dirty="0"/>
          </a:p>
        </p:txBody>
      </p:sp>
      <p:sp>
        <p:nvSpPr>
          <p:cNvPr id="7" name="円/楕円 6"/>
          <p:cNvSpPr/>
          <p:nvPr userDrawn="1"/>
        </p:nvSpPr>
        <p:spPr>
          <a:xfrm>
            <a:off x="1770678" y="2789402"/>
            <a:ext cx="439394"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2</a:t>
            </a:r>
          </a:p>
        </p:txBody>
      </p:sp>
      <p:sp>
        <p:nvSpPr>
          <p:cNvPr id="8" name="テキスト プレースホルダー 6"/>
          <p:cNvSpPr>
            <a:spLocks noGrp="1"/>
          </p:cNvSpPr>
          <p:nvPr>
            <p:ph type="body" sz="quarter" idx="28" hasCustomPrompt="1"/>
          </p:nvPr>
        </p:nvSpPr>
        <p:spPr>
          <a:xfrm>
            <a:off x="2374261" y="1823891"/>
            <a:ext cx="8205889"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2374261" y="2717076"/>
            <a:ext cx="8205889"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1770678" y="3682587"/>
            <a:ext cx="439394"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dirty="0"/>
          </a:p>
        </p:txBody>
      </p:sp>
      <p:sp>
        <p:nvSpPr>
          <p:cNvPr id="11" name="テキスト プレースホルダー 6"/>
          <p:cNvSpPr>
            <a:spLocks noGrp="1"/>
          </p:cNvSpPr>
          <p:nvPr>
            <p:ph type="body" sz="quarter" idx="31" hasCustomPrompt="1"/>
          </p:nvPr>
        </p:nvSpPr>
        <p:spPr>
          <a:xfrm>
            <a:off x="2374261" y="3610261"/>
            <a:ext cx="8205889"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1770678" y="4575773"/>
            <a:ext cx="439394"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4</a:t>
            </a:r>
          </a:p>
        </p:txBody>
      </p:sp>
      <p:sp>
        <p:nvSpPr>
          <p:cNvPr id="13" name="テキスト プレースホルダー 6"/>
          <p:cNvSpPr>
            <a:spLocks noGrp="1"/>
          </p:cNvSpPr>
          <p:nvPr>
            <p:ph type="body" sz="quarter" idx="33" hasCustomPrompt="1"/>
          </p:nvPr>
        </p:nvSpPr>
        <p:spPr>
          <a:xfrm>
            <a:off x="2374261" y="4503447"/>
            <a:ext cx="8205889"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1770678" y="5468958"/>
            <a:ext cx="439394"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5</a:t>
            </a:r>
            <a:endParaRPr kumimoji="1" lang="ja-JP" altLang="en-US" sz="1600" dirty="0"/>
          </a:p>
        </p:txBody>
      </p:sp>
      <p:sp>
        <p:nvSpPr>
          <p:cNvPr id="15" name="テキスト プレースホルダー 6"/>
          <p:cNvSpPr>
            <a:spLocks noGrp="1"/>
          </p:cNvSpPr>
          <p:nvPr>
            <p:ph type="body" sz="quarter" idx="35" hasCustomPrompt="1"/>
          </p:nvPr>
        </p:nvSpPr>
        <p:spPr>
          <a:xfrm>
            <a:off x="2374261" y="5396632"/>
            <a:ext cx="8205889"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2188825"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タイトル 1"/>
          <p:cNvSpPr>
            <a:spLocks noGrp="1"/>
          </p:cNvSpPr>
          <p:nvPr>
            <p:ph type="title" hasCustomPrompt="1"/>
          </p:nvPr>
        </p:nvSpPr>
        <p:spPr>
          <a:xfrm>
            <a:off x="589764" y="304800"/>
            <a:ext cx="11009296"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232579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20392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p:bg>
      <p:bgPr>
        <a:gradFill>
          <a:gsLst>
            <a:gs pos="0">
              <a:srgbClr val="FF733C"/>
            </a:gs>
            <a:gs pos="54000">
              <a:srgbClr val="FF733C"/>
            </a:gs>
            <a:gs pos="100000">
              <a:srgbClr val="FF8C19"/>
            </a:gs>
          </a:gsLst>
          <a:lin ang="19320000" scaled="0"/>
        </a:gradFill>
        <a:effectLst/>
      </p:bgPr>
    </p:bg>
    <p:spTree>
      <p:nvGrpSpPr>
        <p:cNvPr id="1" name="Shape 152"/>
        <p:cNvGrpSpPr/>
        <p:nvPr/>
      </p:nvGrpSpPr>
      <p:grpSpPr>
        <a:xfrm>
          <a:off x="0" y="0"/>
          <a:ext cx="0" cy="0"/>
          <a:chOff x="0" y="0"/>
          <a:chExt cx="0" cy="0"/>
        </a:xfrm>
      </p:grpSpPr>
      <p:grpSp>
        <p:nvGrpSpPr>
          <p:cNvPr id="153" name="Shape 153"/>
          <p:cNvGrpSpPr/>
          <p:nvPr/>
        </p:nvGrpSpPr>
        <p:grpSpPr>
          <a:xfrm>
            <a:off x="10361612" y="5791200"/>
            <a:ext cx="1659556" cy="922216"/>
            <a:chOff x="4056062" y="2305050"/>
            <a:chExt cx="4071937" cy="2262188"/>
          </a:xfrm>
        </p:grpSpPr>
        <p:sp>
          <p:nvSpPr>
            <p:cNvPr id="154" name="Shape 154"/>
            <p:cNvSpPr/>
            <p:nvPr/>
          </p:nvSpPr>
          <p:spPr>
            <a:xfrm>
              <a:off x="5259387" y="2684463"/>
              <a:ext cx="314324"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70909"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70909"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5" name="Shape 155"/>
            <p:cNvSpPr/>
            <p:nvPr/>
          </p:nvSpPr>
          <p:spPr>
            <a:xfrm>
              <a:off x="5816600" y="2684463"/>
              <a:ext cx="315912"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68181"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68181"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6" name="Shape 156"/>
            <p:cNvSpPr/>
            <p:nvPr/>
          </p:nvSpPr>
          <p:spPr>
            <a:xfrm>
              <a:off x="6167437" y="2684463"/>
              <a:ext cx="322263" cy="679449"/>
            </a:xfrm>
            <a:custGeom>
              <a:avLst/>
              <a:gdLst/>
              <a:ahLst/>
              <a:cxnLst/>
              <a:rect l="0" t="0" r="0" b="0"/>
              <a:pathLst>
                <a:path w="120000" h="120000" extrusionOk="0">
                  <a:moveTo>
                    <a:pt x="120000" y="118736"/>
                  </a:moveTo>
                  <a:cubicBezTo>
                    <a:pt x="72000" y="118736"/>
                    <a:pt x="72000" y="118736"/>
                    <a:pt x="72000" y="118736"/>
                  </a:cubicBezTo>
                  <a:cubicBezTo>
                    <a:pt x="72000" y="114947"/>
                    <a:pt x="72000" y="114947"/>
                    <a:pt x="72000" y="114947"/>
                  </a:cubicBezTo>
                  <a:cubicBezTo>
                    <a:pt x="69333" y="118736"/>
                    <a:pt x="58666" y="120000"/>
                    <a:pt x="40000" y="120000"/>
                  </a:cubicBezTo>
                  <a:cubicBezTo>
                    <a:pt x="13333" y="120000"/>
                    <a:pt x="0" y="114947"/>
                    <a:pt x="0" y="104842"/>
                  </a:cubicBezTo>
                  <a:cubicBezTo>
                    <a:pt x="0" y="66947"/>
                    <a:pt x="0" y="66947"/>
                    <a:pt x="0" y="66947"/>
                  </a:cubicBezTo>
                  <a:cubicBezTo>
                    <a:pt x="0" y="61894"/>
                    <a:pt x="2666" y="58105"/>
                    <a:pt x="10666" y="55578"/>
                  </a:cubicBezTo>
                  <a:cubicBezTo>
                    <a:pt x="16000" y="51789"/>
                    <a:pt x="29333" y="48000"/>
                    <a:pt x="50666" y="42947"/>
                  </a:cubicBezTo>
                  <a:cubicBezTo>
                    <a:pt x="64000" y="40421"/>
                    <a:pt x="72000" y="37894"/>
                    <a:pt x="72000" y="36631"/>
                  </a:cubicBezTo>
                  <a:cubicBezTo>
                    <a:pt x="72000" y="20210"/>
                    <a:pt x="72000" y="20210"/>
                    <a:pt x="72000" y="20210"/>
                  </a:cubicBezTo>
                  <a:cubicBezTo>
                    <a:pt x="72000" y="15157"/>
                    <a:pt x="69333" y="12631"/>
                    <a:pt x="58666" y="12631"/>
                  </a:cubicBezTo>
                  <a:cubicBezTo>
                    <a:pt x="50666" y="12631"/>
                    <a:pt x="45333" y="15157"/>
                    <a:pt x="45333" y="20210"/>
                  </a:cubicBezTo>
                  <a:cubicBezTo>
                    <a:pt x="45333" y="37894"/>
                    <a:pt x="45333" y="37894"/>
                    <a:pt x="45333" y="37894"/>
                  </a:cubicBezTo>
                  <a:cubicBezTo>
                    <a:pt x="0" y="37894"/>
                    <a:pt x="0" y="37894"/>
                    <a:pt x="0" y="37894"/>
                  </a:cubicBezTo>
                  <a:cubicBezTo>
                    <a:pt x="0" y="20210"/>
                    <a:pt x="0" y="20210"/>
                    <a:pt x="0" y="20210"/>
                  </a:cubicBezTo>
                  <a:cubicBezTo>
                    <a:pt x="0" y="6315"/>
                    <a:pt x="21333" y="0"/>
                    <a:pt x="58666" y="0"/>
                  </a:cubicBezTo>
                  <a:cubicBezTo>
                    <a:pt x="98666" y="0"/>
                    <a:pt x="120000" y="6315"/>
                    <a:pt x="120000" y="20210"/>
                  </a:cubicBezTo>
                  <a:lnTo>
                    <a:pt x="120000" y="118736"/>
                  </a:lnTo>
                  <a:close/>
                  <a:moveTo>
                    <a:pt x="72000" y="98526"/>
                  </a:moveTo>
                  <a:cubicBezTo>
                    <a:pt x="72000" y="55578"/>
                    <a:pt x="72000" y="55578"/>
                    <a:pt x="72000" y="55578"/>
                  </a:cubicBezTo>
                  <a:cubicBezTo>
                    <a:pt x="56000" y="56842"/>
                    <a:pt x="45333" y="59368"/>
                    <a:pt x="45333" y="63157"/>
                  </a:cubicBezTo>
                  <a:cubicBezTo>
                    <a:pt x="45333" y="98526"/>
                    <a:pt x="45333" y="98526"/>
                    <a:pt x="45333" y="98526"/>
                  </a:cubicBezTo>
                  <a:cubicBezTo>
                    <a:pt x="45333" y="102315"/>
                    <a:pt x="50666" y="104842"/>
                    <a:pt x="58666" y="104842"/>
                  </a:cubicBezTo>
                  <a:cubicBezTo>
                    <a:pt x="69333" y="104842"/>
                    <a:pt x="72000" y="102315"/>
                    <a:pt x="72000"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7" name="Shape 157"/>
            <p:cNvSpPr/>
            <p:nvPr/>
          </p:nvSpPr>
          <p:spPr>
            <a:xfrm>
              <a:off x="6524625" y="2684463"/>
              <a:ext cx="315912" cy="673099"/>
            </a:xfrm>
            <a:custGeom>
              <a:avLst/>
              <a:gdLst/>
              <a:ahLst/>
              <a:cxnLst/>
              <a:rect l="0" t="0" r="0" b="0"/>
              <a:pathLst>
                <a:path w="120000" h="120000" extrusionOk="0">
                  <a:moveTo>
                    <a:pt x="120000" y="45957"/>
                  </a:moveTo>
                  <a:cubicBezTo>
                    <a:pt x="73636" y="45957"/>
                    <a:pt x="73636" y="45957"/>
                    <a:pt x="73636" y="45957"/>
                  </a:cubicBezTo>
                  <a:cubicBezTo>
                    <a:pt x="73636" y="20425"/>
                    <a:pt x="73636" y="20425"/>
                    <a:pt x="73636" y="20425"/>
                  </a:cubicBezTo>
                  <a:cubicBezTo>
                    <a:pt x="73636" y="15319"/>
                    <a:pt x="68181" y="12765"/>
                    <a:pt x="60000" y="12765"/>
                  </a:cubicBezTo>
                  <a:cubicBezTo>
                    <a:pt x="51818" y="12765"/>
                    <a:pt x="46363" y="15319"/>
                    <a:pt x="46363" y="20425"/>
                  </a:cubicBezTo>
                  <a:cubicBezTo>
                    <a:pt x="46363" y="120000"/>
                    <a:pt x="46363" y="120000"/>
                    <a:pt x="46363" y="120000"/>
                  </a:cubicBezTo>
                  <a:cubicBezTo>
                    <a:pt x="0" y="120000"/>
                    <a:pt x="0" y="120000"/>
                    <a:pt x="0" y="120000"/>
                  </a:cubicBezTo>
                  <a:cubicBezTo>
                    <a:pt x="0" y="0"/>
                    <a:pt x="0" y="0"/>
                    <a:pt x="0" y="0"/>
                  </a:cubicBezTo>
                  <a:cubicBezTo>
                    <a:pt x="46363" y="0"/>
                    <a:pt x="46363" y="0"/>
                    <a:pt x="46363" y="0"/>
                  </a:cubicBezTo>
                  <a:cubicBezTo>
                    <a:pt x="46363" y="3829"/>
                    <a:pt x="46363" y="3829"/>
                    <a:pt x="46363" y="3829"/>
                  </a:cubicBezTo>
                  <a:cubicBezTo>
                    <a:pt x="54545" y="1276"/>
                    <a:pt x="68181" y="0"/>
                    <a:pt x="84545" y="0"/>
                  </a:cubicBezTo>
                  <a:cubicBezTo>
                    <a:pt x="92727" y="0"/>
                    <a:pt x="100909" y="1276"/>
                    <a:pt x="109090" y="5106"/>
                  </a:cubicBezTo>
                  <a:cubicBezTo>
                    <a:pt x="117272"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8" name="Shape 158"/>
            <p:cNvSpPr/>
            <p:nvPr/>
          </p:nvSpPr>
          <p:spPr>
            <a:xfrm>
              <a:off x="6869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2666"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9" name="Shape 159"/>
            <p:cNvSpPr/>
            <p:nvPr/>
          </p:nvSpPr>
          <p:spPr>
            <a:xfrm>
              <a:off x="7219950" y="2547938"/>
              <a:ext cx="120649" cy="809624"/>
            </a:xfrm>
            <a:custGeom>
              <a:avLst/>
              <a:gdLst/>
              <a:ahLst/>
              <a:cxnLst/>
              <a:rect l="0" t="0" r="0" b="0"/>
              <a:pathLst>
                <a:path w="120000" h="120000" extrusionOk="0">
                  <a:moveTo>
                    <a:pt x="0" y="8495"/>
                  </a:moveTo>
                  <a:cubicBezTo>
                    <a:pt x="0" y="6371"/>
                    <a:pt x="7058" y="4247"/>
                    <a:pt x="21176" y="2123"/>
                  </a:cubicBezTo>
                  <a:cubicBezTo>
                    <a:pt x="35294" y="1061"/>
                    <a:pt x="49411" y="0"/>
                    <a:pt x="63529" y="0"/>
                  </a:cubicBezTo>
                  <a:cubicBezTo>
                    <a:pt x="77647" y="0"/>
                    <a:pt x="91764" y="1061"/>
                    <a:pt x="105882" y="2123"/>
                  </a:cubicBezTo>
                  <a:cubicBezTo>
                    <a:pt x="112941" y="4247"/>
                    <a:pt x="120000" y="6371"/>
                    <a:pt x="120000" y="8495"/>
                  </a:cubicBezTo>
                  <a:cubicBezTo>
                    <a:pt x="120000" y="11681"/>
                    <a:pt x="112941" y="13805"/>
                    <a:pt x="105882" y="14867"/>
                  </a:cubicBezTo>
                  <a:cubicBezTo>
                    <a:pt x="91764" y="16991"/>
                    <a:pt x="77647" y="18053"/>
                    <a:pt x="63529" y="18053"/>
                  </a:cubicBezTo>
                  <a:cubicBezTo>
                    <a:pt x="42352" y="18053"/>
                    <a:pt x="28235" y="16991"/>
                    <a:pt x="21176" y="14867"/>
                  </a:cubicBezTo>
                  <a:cubicBezTo>
                    <a:pt x="7058" y="13805"/>
                    <a:pt x="0" y="11681"/>
                    <a:pt x="0" y="8495"/>
                  </a:cubicBezTo>
                  <a:close/>
                  <a:moveTo>
                    <a:pt x="120000" y="20176"/>
                  </a:moveTo>
                  <a:cubicBezTo>
                    <a:pt x="0" y="20176"/>
                    <a:pt x="0" y="20176"/>
                    <a:pt x="0" y="20176"/>
                  </a:cubicBezTo>
                  <a:cubicBezTo>
                    <a:pt x="0" y="120000"/>
                    <a:pt x="0" y="120000"/>
                    <a:pt x="0" y="120000"/>
                  </a:cubicBezTo>
                  <a:cubicBezTo>
                    <a:pt x="120000" y="120000"/>
                    <a:pt x="120000" y="120000"/>
                    <a:pt x="120000" y="120000"/>
                  </a:cubicBezTo>
                  <a:lnTo>
                    <a:pt x="120000" y="2017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0" name="Shape 160"/>
            <p:cNvSpPr/>
            <p:nvPr/>
          </p:nvSpPr>
          <p:spPr>
            <a:xfrm>
              <a:off x="7377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5333"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1" name="Shape 161"/>
            <p:cNvSpPr/>
            <p:nvPr/>
          </p:nvSpPr>
          <p:spPr>
            <a:xfrm>
              <a:off x="7727950" y="2684463"/>
              <a:ext cx="320675" cy="673099"/>
            </a:xfrm>
            <a:custGeom>
              <a:avLst/>
              <a:gdLst/>
              <a:ahLst/>
              <a:cxnLst/>
              <a:rect l="0" t="0" r="0" b="0"/>
              <a:pathLst>
                <a:path w="120000" h="120000" extrusionOk="0">
                  <a:moveTo>
                    <a:pt x="8000" y="120000"/>
                  </a:moveTo>
                  <a:cubicBezTo>
                    <a:pt x="8000" y="104680"/>
                    <a:pt x="8000" y="104680"/>
                    <a:pt x="8000" y="104680"/>
                  </a:cubicBezTo>
                  <a:cubicBezTo>
                    <a:pt x="50666" y="104680"/>
                    <a:pt x="50666" y="104680"/>
                    <a:pt x="50666" y="104680"/>
                  </a:cubicBezTo>
                  <a:cubicBezTo>
                    <a:pt x="64000" y="104680"/>
                    <a:pt x="72000" y="100851"/>
                    <a:pt x="72000" y="94468"/>
                  </a:cubicBezTo>
                  <a:cubicBezTo>
                    <a:pt x="58666" y="95744"/>
                    <a:pt x="48000" y="97021"/>
                    <a:pt x="40000" y="97021"/>
                  </a:cubicBezTo>
                  <a:cubicBezTo>
                    <a:pt x="13333" y="97021"/>
                    <a:pt x="0" y="90638"/>
                    <a:pt x="0" y="77872"/>
                  </a:cubicBezTo>
                  <a:cubicBezTo>
                    <a:pt x="0" y="20425"/>
                    <a:pt x="0" y="20425"/>
                    <a:pt x="0" y="20425"/>
                  </a:cubicBezTo>
                  <a:cubicBezTo>
                    <a:pt x="0" y="6382"/>
                    <a:pt x="13333" y="0"/>
                    <a:pt x="40000" y="0"/>
                  </a:cubicBezTo>
                  <a:cubicBezTo>
                    <a:pt x="48000" y="0"/>
                    <a:pt x="58666" y="1276"/>
                    <a:pt x="72000" y="3829"/>
                  </a:cubicBezTo>
                  <a:cubicBezTo>
                    <a:pt x="72000" y="0"/>
                    <a:pt x="72000" y="0"/>
                    <a:pt x="72000" y="0"/>
                  </a:cubicBezTo>
                  <a:cubicBezTo>
                    <a:pt x="117333" y="0"/>
                    <a:pt x="117333" y="0"/>
                    <a:pt x="117333" y="0"/>
                  </a:cubicBezTo>
                  <a:cubicBezTo>
                    <a:pt x="117333" y="94468"/>
                    <a:pt x="117333" y="94468"/>
                    <a:pt x="117333" y="94468"/>
                  </a:cubicBezTo>
                  <a:cubicBezTo>
                    <a:pt x="120000" y="100851"/>
                    <a:pt x="117333" y="107234"/>
                    <a:pt x="109333" y="112340"/>
                  </a:cubicBezTo>
                  <a:cubicBezTo>
                    <a:pt x="101333" y="117446"/>
                    <a:pt x="85333" y="120000"/>
                    <a:pt x="61333" y="120000"/>
                  </a:cubicBezTo>
                  <a:lnTo>
                    <a:pt x="8000" y="120000"/>
                  </a:lnTo>
                  <a:close/>
                  <a:moveTo>
                    <a:pt x="72000" y="77872"/>
                  </a:moveTo>
                  <a:cubicBezTo>
                    <a:pt x="72000" y="20425"/>
                    <a:pt x="72000" y="20425"/>
                    <a:pt x="72000" y="20425"/>
                  </a:cubicBezTo>
                  <a:cubicBezTo>
                    <a:pt x="72000" y="15319"/>
                    <a:pt x="66666" y="12765"/>
                    <a:pt x="58666" y="12765"/>
                  </a:cubicBezTo>
                  <a:cubicBezTo>
                    <a:pt x="50666" y="12765"/>
                    <a:pt x="45333" y="15319"/>
                    <a:pt x="45333" y="20425"/>
                  </a:cubicBezTo>
                  <a:cubicBezTo>
                    <a:pt x="45333" y="77872"/>
                    <a:pt x="45333" y="77872"/>
                    <a:pt x="45333" y="77872"/>
                  </a:cubicBezTo>
                  <a:cubicBezTo>
                    <a:pt x="45333" y="81702"/>
                    <a:pt x="50666" y="84255"/>
                    <a:pt x="58666" y="84255"/>
                  </a:cubicBezTo>
                  <a:cubicBezTo>
                    <a:pt x="66666" y="84255"/>
                    <a:pt x="72000" y="81702"/>
                    <a:pt x="72000" y="77872"/>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2" name="Shape 162"/>
            <p:cNvSpPr/>
            <p:nvPr/>
          </p:nvSpPr>
          <p:spPr>
            <a:xfrm>
              <a:off x="5259387" y="3465512"/>
              <a:ext cx="328613" cy="679449"/>
            </a:xfrm>
            <a:custGeom>
              <a:avLst/>
              <a:gdLst/>
              <a:ahLst/>
              <a:cxnLst/>
              <a:rect l="0" t="0" r="0" b="0"/>
              <a:pathLst>
                <a:path w="120000" h="120000" extrusionOk="0">
                  <a:moveTo>
                    <a:pt x="46956" y="114947"/>
                  </a:moveTo>
                  <a:cubicBezTo>
                    <a:pt x="46956" y="118736"/>
                    <a:pt x="46956" y="118736"/>
                    <a:pt x="46956" y="118736"/>
                  </a:cubicBezTo>
                  <a:cubicBezTo>
                    <a:pt x="0" y="118736"/>
                    <a:pt x="0" y="118736"/>
                    <a:pt x="0" y="118736"/>
                  </a:cubicBezTo>
                  <a:cubicBezTo>
                    <a:pt x="0" y="0"/>
                    <a:pt x="0" y="0"/>
                    <a:pt x="0" y="0"/>
                  </a:cubicBezTo>
                  <a:cubicBezTo>
                    <a:pt x="46956" y="0"/>
                    <a:pt x="46956" y="0"/>
                    <a:pt x="46956" y="0"/>
                  </a:cubicBezTo>
                  <a:cubicBezTo>
                    <a:pt x="46956" y="16421"/>
                    <a:pt x="46956" y="16421"/>
                    <a:pt x="46956" y="16421"/>
                  </a:cubicBezTo>
                  <a:cubicBezTo>
                    <a:pt x="54782" y="13894"/>
                    <a:pt x="67826" y="12631"/>
                    <a:pt x="83478" y="12631"/>
                  </a:cubicBezTo>
                  <a:cubicBezTo>
                    <a:pt x="91304" y="12631"/>
                    <a:pt x="101739" y="13894"/>
                    <a:pt x="106956" y="16421"/>
                  </a:cubicBezTo>
                  <a:cubicBezTo>
                    <a:pt x="114782" y="17684"/>
                    <a:pt x="120000" y="24000"/>
                    <a:pt x="120000" y="32842"/>
                  </a:cubicBezTo>
                  <a:cubicBezTo>
                    <a:pt x="120000" y="98526"/>
                    <a:pt x="120000" y="98526"/>
                    <a:pt x="120000" y="98526"/>
                  </a:cubicBezTo>
                  <a:cubicBezTo>
                    <a:pt x="120000" y="107368"/>
                    <a:pt x="114782" y="112421"/>
                    <a:pt x="106956" y="114947"/>
                  </a:cubicBezTo>
                  <a:cubicBezTo>
                    <a:pt x="96521" y="118736"/>
                    <a:pt x="86086" y="120000"/>
                    <a:pt x="73043" y="120000"/>
                  </a:cubicBezTo>
                  <a:cubicBezTo>
                    <a:pt x="62608" y="120000"/>
                    <a:pt x="54782" y="118736"/>
                    <a:pt x="46956" y="114947"/>
                  </a:cubicBezTo>
                  <a:close/>
                  <a:moveTo>
                    <a:pt x="73043" y="98526"/>
                  </a:moveTo>
                  <a:cubicBezTo>
                    <a:pt x="73043" y="32842"/>
                    <a:pt x="73043" y="32842"/>
                    <a:pt x="73043" y="32842"/>
                  </a:cubicBezTo>
                  <a:cubicBezTo>
                    <a:pt x="73043" y="27789"/>
                    <a:pt x="67826" y="26526"/>
                    <a:pt x="60000" y="26526"/>
                  </a:cubicBezTo>
                  <a:cubicBezTo>
                    <a:pt x="49565" y="26526"/>
                    <a:pt x="46956" y="27789"/>
                    <a:pt x="46956" y="32842"/>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3" name="Shape 163"/>
            <p:cNvSpPr/>
            <p:nvPr/>
          </p:nvSpPr>
          <p:spPr>
            <a:xfrm>
              <a:off x="5624512" y="3465512"/>
              <a:ext cx="320675" cy="671513"/>
            </a:xfrm>
            <a:custGeom>
              <a:avLst/>
              <a:gdLst/>
              <a:ahLst/>
              <a:cxnLst/>
              <a:rect l="0" t="0" r="0" b="0"/>
              <a:pathLst>
                <a:path w="120000" h="120000" extrusionOk="0">
                  <a:moveTo>
                    <a:pt x="120000" y="45957"/>
                  </a:moveTo>
                  <a:cubicBezTo>
                    <a:pt x="74666" y="45957"/>
                    <a:pt x="74666" y="45957"/>
                    <a:pt x="74666" y="45957"/>
                  </a:cubicBezTo>
                  <a:cubicBezTo>
                    <a:pt x="74666" y="20425"/>
                    <a:pt x="74666" y="20425"/>
                    <a:pt x="74666" y="20425"/>
                  </a:cubicBezTo>
                  <a:cubicBezTo>
                    <a:pt x="74666" y="15319"/>
                    <a:pt x="69333" y="12765"/>
                    <a:pt x="61333" y="12765"/>
                  </a:cubicBezTo>
                  <a:cubicBezTo>
                    <a:pt x="50666" y="12765"/>
                    <a:pt x="45333" y="15319"/>
                    <a:pt x="45333" y="20425"/>
                  </a:cubicBezTo>
                  <a:cubicBezTo>
                    <a:pt x="45333" y="120000"/>
                    <a:pt x="45333" y="120000"/>
                    <a:pt x="45333" y="120000"/>
                  </a:cubicBezTo>
                  <a:cubicBezTo>
                    <a:pt x="0" y="120000"/>
                    <a:pt x="0" y="120000"/>
                    <a:pt x="0" y="120000"/>
                  </a:cubicBezTo>
                  <a:cubicBezTo>
                    <a:pt x="0" y="0"/>
                    <a:pt x="0" y="0"/>
                    <a:pt x="0" y="0"/>
                  </a:cubicBezTo>
                  <a:cubicBezTo>
                    <a:pt x="45333" y="0"/>
                    <a:pt x="45333" y="0"/>
                    <a:pt x="45333" y="0"/>
                  </a:cubicBezTo>
                  <a:cubicBezTo>
                    <a:pt x="45333" y="3829"/>
                    <a:pt x="45333" y="3829"/>
                    <a:pt x="45333" y="3829"/>
                  </a:cubicBezTo>
                  <a:cubicBezTo>
                    <a:pt x="56000" y="1276"/>
                    <a:pt x="69333" y="0"/>
                    <a:pt x="85333" y="0"/>
                  </a:cubicBezTo>
                  <a:cubicBezTo>
                    <a:pt x="93333" y="0"/>
                    <a:pt x="101333" y="1276"/>
                    <a:pt x="109333" y="5106"/>
                  </a:cubicBezTo>
                  <a:cubicBezTo>
                    <a:pt x="117333"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4" name="Shape 164"/>
            <p:cNvSpPr/>
            <p:nvPr/>
          </p:nvSpPr>
          <p:spPr>
            <a:xfrm>
              <a:off x="5973762" y="3465512"/>
              <a:ext cx="330200" cy="679449"/>
            </a:xfrm>
            <a:custGeom>
              <a:avLst/>
              <a:gdLst/>
              <a:ahLst/>
              <a:cxnLst/>
              <a:rect l="0" t="0" r="0" b="0"/>
              <a:pathLst>
                <a:path w="120000" h="120000" extrusionOk="0">
                  <a:moveTo>
                    <a:pt x="0" y="98526"/>
                  </a:moveTo>
                  <a:cubicBezTo>
                    <a:pt x="0" y="20210"/>
                    <a:pt x="0" y="20210"/>
                    <a:pt x="0" y="20210"/>
                  </a:cubicBezTo>
                  <a:cubicBezTo>
                    <a:pt x="0" y="6315"/>
                    <a:pt x="20869" y="0"/>
                    <a:pt x="60000" y="0"/>
                  </a:cubicBezTo>
                  <a:cubicBezTo>
                    <a:pt x="99130" y="0"/>
                    <a:pt x="120000" y="6315"/>
                    <a:pt x="120000" y="20210"/>
                  </a:cubicBezTo>
                  <a:cubicBezTo>
                    <a:pt x="120000" y="98526"/>
                    <a:pt x="120000" y="98526"/>
                    <a:pt x="120000" y="98526"/>
                  </a:cubicBezTo>
                  <a:cubicBezTo>
                    <a:pt x="120000" y="112421"/>
                    <a:pt x="99130" y="120000"/>
                    <a:pt x="60000" y="120000"/>
                  </a:cubicBezTo>
                  <a:cubicBezTo>
                    <a:pt x="20869" y="120000"/>
                    <a:pt x="0" y="112421"/>
                    <a:pt x="0" y="98526"/>
                  </a:cubicBezTo>
                  <a:close/>
                  <a:moveTo>
                    <a:pt x="73043" y="98526"/>
                  </a:moveTo>
                  <a:cubicBezTo>
                    <a:pt x="73043" y="20210"/>
                    <a:pt x="73043" y="20210"/>
                    <a:pt x="73043" y="20210"/>
                  </a:cubicBezTo>
                  <a:cubicBezTo>
                    <a:pt x="73043" y="15157"/>
                    <a:pt x="67826" y="12631"/>
                    <a:pt x="60000" y="12631"/>
                  </a:cubicBezTo>
                  <a:cubicBezTo>
                    <a:pt x="49565" y="12631"/>
                    <a:pt x="46956" y="15157"/>
                    <a:pt x="46956" y="20210"/>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5" name="Shape 165"/>
            <p:cNvSpPr/>
            <p:nvPr/>
          </p:nvSpPr>
          <p:spPr>
            <a:xfrm>
              <a:off x="6332537" y="3465512"/>
              <a:ext cx="263525" cy="671513"/>
            </a:xfrm>
            <a:custGeom>
              <a:avLst/>
              <a:gdLst/>
              <a:ahLst/>
              <a:cxnLst/>
              <a:rect l="0" t="0" r="0" b="0"/>
              <a:pathLst>
                <a:path w="120000" h="120000" extrusionOk="0">
                  <a:moveTo>
                    <a:pt x="120000" y="39574"/>
                  </a:moveTo>
                  <a:cubicBezTo>
                    <a:pt x="74594" y="39574"/>
                    <a:pt x="74594" y="39574"/>
                    <a:pt x="74594" y="39574"/>
                  </a:cubicBezTo>
                  <a:cubicBezTo>
                    <a:pt x="74594" y="94468"/>
                    <a:pt x="74594" y="94468"/>
                    <a:pt x="74594" y="94468"/>
                  </a:cubicBezTo>
                  <a:cubicBezTo>
                    <a:pt x="74594" y="102127"/>
                    <a:pt x="81081" y="105957"/>
                    <a:pt x="90810" y="105957"/>
                  </a:cubicBezTo>
                  <a:cubicBezTo>
                    <a:pt x="120000" y="105957"/>
                    <a:pt x="120000" y="105957"/>
                    <a:pt x="120000" y="105957"/>
                  </a:cubicBezTo>
                  <a:cubicBezTo>
                    <a:pt x="120000" y="120000"/>
                    <a:pt x="120000" y="120000"/>
                    <a:pt x="120000" y="120000"/>
                  </a:cubicBezTo>
                  <a:cubicBezTo>
                    <a:pt x="90810" y="120000"/>
                    <a:pt x="90810" y="120000"/>
                    <a:pt x="90810" y="120000"/>
                  </a:cubicBezTo>
                  <a:cubicBezTo>
                    <a:pt x="61621" y="120000"/>
                    <a:pt x="42162" y="117446"/>
                    <a:pt x="32432" y="113617"/>
                  </a:cubicBezTo>
                  <a:cubicBezTo>
                    <a:pt x="22702" y="109787"/>
                    <a:pt x="16216" y="103404"/>
                    <a:pt x="16216" y="94468"/>
                  </a:cubicBezTo>
                  <a:cubicBezTo>
                    <a:pt x="16216" y="39574"/>
                    <a:pt x="16216" y="39574"/>
                    <a:pt x="16216" y="39574"/>
                  </a:cubicBezTo>
                  <a:cubicBezTo>
                    <a:pt x="0" y="39574"/>
                    <a:pt x="0" y="39574"/>
                    <a:pt x="0" y="39574"/>
                  </a:cubicBezTo>
                  <a:cubicBezTo>
                    <a:pt x="0" y="25531"/>
                    <a:pt x="0" y="25531"/>
                    <a:pt x="0" y="25531"/>
                  </a:cubicBezTo>
                  <a:cubicBezTo>
                    <a:pt x="16216" y="25531"/>
                    <a:pt x="16216" y="25531"/>
                    <a:pt x="16216" y="25531"/>
                  </a:cubicBezTo>
                  <a:cubicBezTo>
                    <a:pt x="16216" y="0"/>
                    <a:pt x="16216" y="0"/>
                    <a:pt x="16216" y="0"/>
                  </a:cubicBezTo>
                  <a:cubicBezTo>
                    <a:pt x="74594" y="0"/>
                    <a:pt x="74594" y="0"/>
                    <a:pt x="74594" y="0"/>
                  </a:cubicBezTo>
                  <a:cubicBezTo>
                    <a:pt x="74594" y="25531"/>
                    <a:pt x="74594" y="25531"/>
                    <a:pt x="74594" y="25531"/>
                  </a:cubicBezTo>
                  <a:cubicBezTo>
                    <a:pt x="120000" y="25531"/>
                    <a:pt x="120000" y="25531"/>
                    <a:pt x="120000" y="25531"/>
                  </a:cubicBezTo>
                  <a:lnTo>
                    <a:pt x="120000" y="39574"/>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6" name="Shape 166"/>
            <p:cNvSpPr/>
            <p:nvPr/>
          </p:nvSpPr>
          <p:spPr>
            <a:xfrm>
              <a:off x="6632575" y="3465512"/>
              <a:ext cx="328613" cy="671513"/>
            </a:xfrm>
            <a:custGeom>
              <a:avLst/>
              <a:gdLst/>
              <a:ahLst/>
              <a:cxnLst/>
              <a:rect l="0" t="0" r="0" b="0"/>
              <a:pathLst>
                <a:path w="120000" h="120000" extrusionOk="0">
                  <a:moveTo>
                    <a:pt x="120000" y="120000"/>
                  </a:moveTo>
                  <a:cubicBezTo>
                    <a:pt x="73043" y="120000"/>
                    <a:pt x="73043" y="120000"/>
                    <a:pt x="73043" y="120000"/>
                  </a:cubicBezTo>
                  <a:cubicBezTo>
                    <a:pt x="73043" y="33191"/>
                    <a:pt x="73043" y="33191"/>
                    <a:pt x="73043" y="33191"/>
                  </a:cubicBezTo>
                  <a:cubicBezTo>
                    <a:pt x="73043" y="28085"/>
                    <a:pt x="67826" y="26808"/>
                    <a:pt x="60000" y="26808"/>
                  </a:cubicBezTo>
                  <a:cubicBezTo>
                    <a:pt x="49565" y="26808"/>
                    <a:pt x="46956" y="28085"/>
                    <a:pt x="46956" y="33191"/>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16595"/>
                    <a:pt x="46956" y="16595"/>
                    <a:pt x="46956" y="16595"/>
                  </a:cubicBezTo>
                  <a:cubicBezTo>
                    <a:pt x="54782" y="14042"/>
                    <a:pt x="67826" y="12765"/>
                    <a:pt x="80869" y="12765"/>
                  </a:cubicBezTo>
                  <a:cubicBezTo>
                    <a:pt x="91304" y="12765"/>
                    <a:pt x="99130" y="14042"/>
                    <a:pt x="106956" y="16595"/>
                  </a:cubicBezTo>
                  <a:cubicBezTo>
                    <a:pt x="114782" y="19148"/>
                    <a:pt x="120000" y="24255"/>
                    <a:pt x="120000" y="33191"/>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7" name="Shape 167"/>
            <p:cNvSpPr/>
            <p:nvPr/>
          </p:nvSpPr>
          <p:spPr>
            <a:xfrm>
              <a:off x="6997700" y="3465512"/>
              <a:ext cx="322263" cy="679449"/>
            </a:xfrm>
            <a:custGeom>
              <a:avLst/>
              <a:gdLst/>
              <a:ahLst/>
              <a:cxnLst/>
              <a:rect l="0" t="0" r="0" b="0"/>
              <a:pathLst>
                <a:path w="120000" h="120000" extrusionOk="0">
                  <a:moveTo>
                    <a:pt x="120000" y="59368"/>
                  </a:moveTo>
                  <a:cubicBezTo>
                    <a:pt x="45333" y="59368"/>
                    <a:pt x="45333" y="59368"/>
                    <a:pt x="45333" y="59368"/>
                  </a:cubicBezTo>
                  <a:cubicBezTo>
                    <a:pt x="45333" y="98526"/>
                    <a:pt x="45333" y="98526"/>
                    <a:pt x="45333" y="98526"/>
                  </a:cubicBezTo>
                  <a:cubicBezTo>
                    <a:pt x="45333" y="102315"/>
                    <a:pt x="50666" y="104842"/>
                    <a:pt x="61333" y="104842"/>
                  </a:cubicBezTo>
                  <a:cubicBezTo>
                    <a:pt x="69333" y="104842"/>
                    <a:pt x="74666" y="102315"/>
                    <a:pt x="74666" y="98526"/>
                  </a:cubicBezTo>
                  <a:cubicBezTo>
                    <a:pt x="74666" y="66947"/>
                    <a:pt x="74666" y="66947"/>
                    <a:pt x="74666" y="66947"/>
                  </a:cubicBezTo>
                  <a:cubicBezTo>
                    <a:pt x="120000" y="66947"/>
                    <a:pt x="120000" y="66947"/>
                    <a:pt x="120000" y="66947"/>
                  </a:cubicBezTo>
                  <a:cubicBezTo>
                    <a:pt x="120000" y="98526"/>
                    <a:pt x="120000" y="98526"/>
                    <a:pt x="120000" y="98526"/>
                  </a:cubicBezTo>
                  <a:cubicBezTo>
                    <a:pt x="120000" y="112421"/>
                    <a:pt x="101333" y="120000"/>
                    <a:pt x="61333" y="120000"/>
                  </a:cubicBezTo>
                  <a:cubicBezTo>
                    <a:pt x="18666" y="120000"/>
                    <a:pt x="0" y="112421"/>
                    <a:pt x="0" y="98526"/>
                  </a:cubicBezTo>
                  <a:cubicBezTo>
                    <a:pt x="0" y="20210"/>
                    <a:pt x="0" y="20210"/>
                    <a:pt x="0" y="20210"/>
                  </a:cubicBezTo>
                  <a:cubicBezTo>
                    <a:pt x="0" y="6315"/>
                    <a:pt x="18666" y="0"/>
                    <a:pt x="61333" y="0"/>
                  </a:cubicBezTo>
                  <a:cubicBezTo>
                    <a:pt x="101333" y="0"/>
                    <a:pt x="120000" y="6315"/>
                    <a:pt x="120000" y="20210"/>
                  </a:cubicBezTo>
                  <a:lnTo>
                    <a:pt x="120000" y="59368"/>
                  </a:lnTo>
                  <a:close/>
                  <a:moveTo>
                    <a:pt x="74666" y="45473"/>
                  </a:moveTo>
                  <a:cubicBezTo>
                    <a:pt x="74666" y="20210"/>
                    <a:pt x="74666" y="20210"/>
                    <a:pt x="74666" y="20210"/>
                  </a:cubicBezTo>
                  <a:cubicBezTo>
                    <a:pt x="74666" y="15157"/>
                    <a:pt x="69333" y="12631"/>
                    <a:pt x="61333" y="12631"/>
                  </a:cubicBezTo>
                  <a:cubicBezTo>
                    <a:pt x="50666" y="12631"/>
                    <a:pt x="45333" y="15157"/>
                    <a:pt x="45333" y="20210"/>
                  </a:cubicBezTo>
                  <a:cubicBezTo>
                    <a:pt x="45333" y="45473"/>
                    <a:pt x="45333" y="45473"/>
                    <a:pt x="45333" y="45473"/>
                  </a:cubicBezTo>
                  <a:lnTo>
                    <a:pt x="7466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8" name="Shape 168"/>
            <p:cNvSpPr/>
            <p:nvPr/>
          </p:nvSpPr>
          <p:spPr>
            <a:xfrm>
              <a:off x="7354888" y="3465512"/>
              <a:ext cx="330200" cy="671513"/>
            </a:xfrm>
            <a:custGeom>
              <a:avLst/>
              <a:gdLst/>
              <a:ahLst/>
              <a:cxnLst/>
              <a:rect l="0" t="0" r="0" b="0"/>
              <a:pathLst>
                <a:path w="120000" h="120000" extrusionOk="0">
                  <a:moveTo>
                    <a:pt x="120000" y="45957"/>
                  </a:moveTo>
                  <a:cubicBezTo>
                    <a:pt x="73043" y="45957"/>
                    <a:pt x="73043" y="45957"/>
                    <a:pt x="73043" y="45957"/>
                  </a:cubicBezTo>
                  <a:cubicBezTo>
                    <a:pt x="73043" y="20425"/>
                    <a:pt x="73043" y="20425"/>
                    <a:pt x="73043" y="20425"/>
                  </a:cubicBezTo>
                  <a:cubicBezTo>
                    <a:pt x="73043" y="15319"/>
                    <a:pt x="70434" y="12765"/>
                    <a:pt x="60000" y="12765"/>
                  </a:cubicBezTo>
                  <a:cubicBezTo>
                    <a:pt x="52173" y="12765"/>
                    <a:pt x="46956" y="15319"/>
                    <a:pt x="46956" y="20425"/>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3829"/>
                    <a:pt x="46956" y="3829"/>
                    <a:pt x="46956" y="3829"/>
                  </a:cubicBezTo>
                  <a:cubicBezTo>
                    <a:pt x="57391" y="1276"/>
                    <a:pt x="67826" y="0"/>
                    <a:pt x="83478" y="0"/>
                  </a:cubicBezTo>
                  <a:cubicBezTo>
                    <a:pt x="93913" y="0"/>
                    <a:pt x="101739" y="1276"/>
                    <a:pt x="109565" y="5106"/>
                  </a:cubicBezTo>
                  <a:cubicBezTo>
                    <a:pt x="117391"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9" name="Shape 169"/>
            <p:cNvSpPr/>
            <p:nvPr/>
          </p:nvSpPr>
          <p:spPr>
            <a:xfrm>
              <a:off x="7713663" y="3465512"/>
              <a:ext cx="328613" cy="679449"/>
            </a:xfrm>
            <a:custGeom>
              <a:avLst/>
              <a:gdLst/>
              <a:ahLst/>
              <a:cxnLst/>
              <a:rect l="0" t="0" r="0" b="0"/>
              <a:pathLst>
                <a:path w="120000" h="120000" extrusionOk="0">
                  <a:moveTo>
                    <a:pt x="0" y="79578"/>
                  </a:moveTo>
                  <a:cubicBezTo>
                    <a:pt x="46956" y="79578"/>
                    <a:pt x="46956" y="79578"/>
                    <a:pt x="46956" y="79578"/>
                  </a:cubicBezTo>
                  <a:cubicBezTo>
                    <a:pt x="46956" y="98526"/>
                    <a:pt x="46956" y="98526"/>
                    <a:pt x="46956" y="98526"/>
                  </a:cubicBezTo>
                  <a:cubicBezTo>
                    <a:pt x="46956" y="102315"/>
                    <a:pt x="52173" y="104842"/>
                    <a:pt x="60000" y="104842"/>
                  </a:cubicBezTo>
                  <a:cubicBezTo>
                    <a:pt x="67826" y="104842"/>
                    <a:pt x="73043" y="102315"/>
                    <a:pt x="73043" y="98526"/>
                  </a:cubicBezTo>
                  <a:cubicBezTo>
                    <a:pt x="73043" y="88421"/>
                    <a:pt x="65217" y="77052"/>
                    <a:pt x="46956" y="66947"/>
                  </a:cubicBezTo>
                  <a:cubicBezTo>
                    <a:pt x="28695" y="55578"/>
                    <a:pt x="15652" y="49263"/>
                    <a:pt x="10434" y="46736"/>
                  </a:cubicBezTo>
                  <a:cubicBezTo>
                    <a:pt x="2608" y="42947"/>
                    <a:pt x="0" y="39157"/>
                    <a:pt x="0" y="34105"/>
                  </a:cubicBezTo>
                  <a:cubicBezTo>
                    <a:pt x="0" y="20210"/>
                    <a:pt x="0" y="20210"/>
                    <a:pt x="0" y="20210"/>
                  </a:cubicBezTo>
                  <a:cubicBezTo>
                    <a:pt x="0" y="6315"/>
                    <a:pt x="20869" y="0"/>
                    <a:pt x="60000" y="0"/>
                  </a:cubicBezTo>
                  <a:cubicBezTo>
                    <a:pt x="99130" y="0"/>
                    <a:pt x="120000" y="6315"/>
                    <a:pt x="120000" y="20210"/>
                  </a:cubicBezTo>
                  <a:cubicBezTo>
                    <a:pt x="120000" y="39157"/>
                    <a:pt x="120000" y="39157"/>
                    <a:pt x="120000" y="39157"/>
                  </a:cubicBezTo>
                  <a:cubicBezTo>
                    <a:pt x="73043" y="39157"/>
                    <a:pt x="73043" y="39157"/>
                    <a:pt x="73043" y="39157"/>
                  </a:cubicBezTo>
                  <a:cubicBezTo>
                    <a:pt x="73043" y="20210"/>
                    <a:pt x="73043" y="20210"/>
                    <a:pt x="73043" y="20210"/>
                  </a:cubicBezTo>
                  <a:cubicBezTo>
                    <a:pt x="73043" y="15157"/>
                    <a:pt x="67826" y="12631"/>
                    <a:pt x="60000" y="12631"/>
                  </a:cubicBezTo>
                  <a:cubicBezTo>
                    <a:pt x="52173" y="12631"/>
                    <a:pt x="46956" y="15157"/>
                    <a:pt x="46956" y="20210"/>
                  </a:cubicBezTo>
                  <a:cubicBezTo>
                    <a:pt x="46956" y="27789"/>
                    <a:pt x="49565" y="32842"/>
                    <a:pt x="52173" y="35368"/>
                  </a:cubicBezTo>
                  <a:cubicBezTo>
                    <a:pt x="57391" y="37894"/>
                    <a:pt x="70434" y="44210"/>
                    <a:pt x="88695" y="56842"/>
                  </a:cubicBezTo>
                  <a:cubicBezTo>
                    <a:pt x="109565" y="68210"/>
                    <a:pt x="120000" y="78315"/>
                    <a:pt x="120000" y="84631"/>
                  </a:cubicBezTo>
                  <a:cubicBezTo>
                    <a:pt x="120000" y="98526"/>
                    <a:pt x="120000" y="98526"/>
                    <a:pt x="120000" y="98526"/>
                  </a:cubicBezTo>
                  <a:cubicBezTo>
                    <a:pt x="120000" y="112421"/>
                    <a:pt x="99130" y="120000"/>
                    <a:pt x="60000" y="120000"/>
                  </a:cubicBezTo>
                  <a:cubicBezTo>
                    <a:pt x="20869" y="120000"/>
                    <a:pt x="0" y="112421"/>
                    <a:pt x="0" y="98526"/>
                  </a:cubicBezTo>
                  <a:lnTo>
                    <a:pt x="0" y="7957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0" name="Shape 170"/>
            <p:cNvSpPr/>
            <p:nvPr/>
          </p:nvSpPr>
          <p:spPr>
            <a:xfrm>
              <a:off x="5610225" y="2684463"/>
              <a:ext cx="128587" cy="673099"/>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1" name="Shape 171"/>
            <p:cNvSpPr/>
            <p:nvPr/>
          </p:nvSpPr>
          <p:spPr>
            <a:xfrm>
              <a:off x="5616575" y="3243263"/>
              <a:ext cx="171449" cy="1143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2" name="Shape 172"/>
            <p:cNvSpPr/>
            <p:nvPr/>
          </p:nvSpPr>
          <p:spPr>
            <a:xfrm>
              <a:off x="8042275" y="4159250"/>
              <a:ext cx="85724" cy="85724"/>
            </a:xfrm>
            <a:custGeom>
              <a:avLst/>
              <a:gdLst/>
              <a:ahLst/>
              <a:cxnLst/>
              <a:rect l="0" t="0" r="0" b="0"/>
              <a:pathLst>
                <a:path w="120000" h="120000" extrusionOk="0">
                  <a:moveTo>
                    <a:pt x="120000" y="60000"/>
                  </a:moveTo>
                  <a:cubicBezTo>
                    <a:pt x="120000" y="90000"/>
                    <a:pt x="100000" y="120000"/>
                    <a:pt x="60000" y="120000"/>
                  </a:cubicBezTo>
                  <a:cubicBezTo>
                    <a:pt x="30000" y="120000"/>
                    <a:pt x="0" y="90000"/>
                    <a:pt x="0" y="60000"/>
                  </a:cubicBezTo>
                  <a:cubicBezTo>
                    <a:pt x="0" y="20000"/>
                    <a:pt x="30000" y="0"/>
                    <a:pt x="60000" y="0"/>
                  </a:cubicBezTo>
                  <a:cubicBezTo>
                    <a:pt x="100000" y="0"/>
                    <a:pt x="120000" y="20000"/>
                    <a:pt x="120000" y="60000"/>
                  </a:cubicBezTo>
                  <a:close/>
                  <a:moveTo>
                    <a:pt x="10000" y="60000"/>
                  </a:moveTo>
                  <a:cubicBezTo>
                    <a:pt x="10000" y="80000"/>
                    <a:pt x="30000" y="110000"/>
                    <a:pt x="60000" y="110000"/>
                  </a:cubicBezTo>
                  <a:cubicBezTo>
                    <a:pt x="90000" y="110000"/>
                    <a:pt x="110000" y="80000"/>
                    <a:pt x="110000" y="60000"/>
                  </a:cubicBezTo>
                  <a:cubicBezTo>
                    <a:pt x="110000" y="30000"/>
                    <a:pt x="90000" y="10000"/>
                    <a:pt x="60000" y="10000"/>
                  </a:cubicBezTo>
                  <a:cubicBezTo>
                    <a:pt x="30000" y="10000"/>
                    <a:pt x="10000" y="30000"/>
                    <a:pt x="10000" y="60000"/>
                  </a:cubicBezTo>
                  <a:close/>
                  <a:moveTo>
                    <a:pt x="50000" y="90000"/>
                  </a:moveTo>
                  <a:cubicBezTo>
                    <a:pt x="40000" y="90000"/>
                    <a:pt x="40000" y="90000"/>
                    <a:pt x="40000" y="90000"/>
                  </a:cubicBezTo>
                  <a:cubicBezTo>
                    <a:pt x="40000" y="30000"/>
                    <a:pt x="40000" y="30000"/>
                    <a:pt x="40000" y="30000"/>
                  </a:cubicBezTo>
                  <a:cubicBezTo>
                    <a:pt x="40000" y="30000"/>
                    <a:pt x="50000" y="30000"/>
                    <a:pt x="60000" y="30000"/>
                  </a:cubicBezTo>
                  <a:cubicBezTo>
                    <a:pt x="70000" y="30000"/>
                    <a:pt x="80000" y="30000"/>
                    <a:pt x="80000" y="30000"/>
                  </a:cubicBezTo>
                  <a:cubicBezTo>
                    <a:pt x="90000" y="30000"/>
                    <a:pt x="90000" y="40000"/>
                    <a:pt x="90000" y="40000"/>
                  </a:cubicBezTo>
                  <a:cubicBezTo>
                    <a:pt x="90000" y="50000"/>
                    <a:pt x="80000" y="60000"/>
                    <a:pt x="80000" y="60000"/>
                  </a:cubicBezTo>
                  <a:cubicBezTo>
                    <a:pt x="80000" y="60000"/>
                    <a:pt x="80000" y="60000"/>
                    <a:pt x="80000" y="60000"/>
                  </a:cubicBezTo>
                  <a:cubicBezTo>
                    <a:pt x="80000" y="60000"/>
                    <a:pt x="80000" y="70000"/>
                    <a:pt x="90000" y="70000"/>
                  </a:cubicBezTo>
                  <a:cubicBezTo>
                    <a:pt x="90000" y="80000"/>
                    <a:pt x="90000" y="90000"/>
                    <a:pt x="90000" y="90000"/>
                  </a:cubicBezTo>
                  <a:cubicBezTo>
                    <a:pt x="80000" y="90000"/>
                    <a:pt x="80000" y="90000"/>
                    <a:pt x="80000" y="90000"/>
                  </a:cubicBezTo>
                  <a:cubicBezTo>
                    <a:pt x="70000" y="90000"/>
                    <a:pt x="70000" y="80000"/>
                    <a:pt x="70000" y="70000"/>
                  </a:cubicBezTo>
                  <a:cubicBezTo>
                    <a:pt x="70000" y="70000"/>
                    <a:pt x="70000" y="70000"/>
                    <a:pt x="60000" y="70000"/>
                  </a:cubicBezTo>
                  <a:cubicBezTo>
                    <a:pt x="50000" y="70000"/>
                    <a:pt x="50000" y="70000"/>
                    <a:pt x="50000" y="70000"/>
                  </a:cubicBezTo>
                  <a:lnTo>
                    <a:pt x="50000" y="90000"/>
                  </a:lnTo>
                  <a:close/>
                  <a:moveTo>
                    <a:pt x="50000" y="50000"/>
                  </a:moveTo>
                  <a:cubicBezTo>
                    <a:pt x="60000" y="50000"/>
                    <a:pt x="60000" y="50000"/>
                    <a:pt x="60000" y="50000"/>
                  </a:cubicBezTo>
                  <a:cubicBezTo>
                    <a:pt x="70000" y="50000"/>
                    <a:pt x="70000" y="50000"/>
                    <a:pt x="70000" y="50000"/>
                  </a:cubicBezTo>
                  <a:cubicBezTo>
                    <a:pt x="70000" y="40000"/>
                    <a:pt x="70000" y="40000"/>
                    <a:pt x="60000" y="40000"/>
                  </a:cubicBezTo>
                  <a:cubicBezTo>
                    <a:pt x="60000" y="40000"/>
                    <a:pt x="50000" y="40000"/>
                    <a:pt x="50000" y="40000"/>
                  </a:cubicBezTo>
                  <a:lnTo>
                    <a:pt x="50000" y="5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3" name="Shape 173"/>
            <p:cNvSpPr/>
            <p:nvPr/>
          </p:nvSpPr>
          <p:spPr>
            <a:xfrm>
              <a:off x="4056062" y="2570163"/>
              <a:ext cx="1166812" cy="1997075"/>
            </a:xfrm>
            <a:custGeom>
              <a:avLst/>
              <a:gdLst/>
              <a:ahLst/>
              <a:cxnLst/>
              <a:rect l="0" t="0" r="0" b="0"/>
              <a:pathLst>
                <a:path w="120000" h="120000" extrusionOk="0">
                  <a:moveTo>
                    <a:pt x="119263" y="107096"/>
                  </a:moveTo>
                  <a:cubicBezTo>
                    <a:pt x="119263" y="107096"/>
                    <a:pt x="119263" y="105806"/>
                    <a:pt x="116319" y="104946"/>
                  </a:cubicBezTo>
                  <a:cubicBezTo>
                    <a:pt x="111165" y="104086"/>
                    <a:pt x="109693" y="102365"/>
                    <a:pt x="108220" y="101505"/>
                  </a:cubicBezTo>
                  <a:cubicBezTo>
                    <a:pt x="107484" y="101075"/>
                    <a:pt x="105276" y="100215"/>
                    <a:pt x="105276" y="100215"/>
                  </a:cubicBezTo>
                  <a:cubicBezTo>
                    <a:pt x="107484" y="99784"/>
                    <a:pt x="107484" y="99784"/>
                    <a:pt x="107484" y="99784"/>
                  </a:cubicBezTo>
                  <a:cubicBezTo>
                    <a:pt x="107484" y="99784"/>
                    <a:pt x="106748" y="98064"/>
                    <a:pt x="106012" y="96774"/>
                  </a:cubicBezTo>
                  <a:cubicBezTo>
                    <a:pt x="104539" y="95913"/>
                    <a:pt x="105276" y="95053"/>
                    <a:pt x="105276" y="92903"/>
                  </a:cubicBezTo>
                  <a:cubicBezTo>
                    <a:pt x="104539" y="90752"/>
                    <a:pt x="105276" y="89462"/>
                    <a:pt x="105276" y="88172"/>
                  </a:cubicBezTo>
                  <a:cubicBezTo>
                    <a:pt x="105276" y="87311"/>
                    <a:pt x="105276" y="85161"/>
                    <a:pt x="106012" y="82150"/>
                  </a:cubicBezTo>
                  <a:cubicBezTo>
                    <a:pt x="106012" y="79569"/>
                    <a:pt x="109693" y="61075"/>
                    <a:pt x="109693" y="58924"/>
                  </a:cubicBezTo>
                  <a:cubicBezTo>
                    <a:pt x="109693" y="57204"/>
                    <a:pt x="109693" y="52903"/>
                    <a:pt x="109693" y="52903"/>
                  </a:cubicBezTo>
                  <a:cubicBezTo>
                    <a:pt x="109693" y="52903"/>
                    <a:pt x="111901" y="52903"/>
                    <a:pt x="113374" y="53333"/>
                  </a:cubicBezTo>
                  <a:cubicBezTo>
                    <a:pt x="114110" y="53763"/>
                    <a:pt x="114846" y="54193"/>
                    <a:pt x="115582" y="51612"/>
                  </a:cubicBezTo>
                  <a:cubicBezTo>
                    <a:pt x="115582" y="47311"/>
                    <a:pt x="109693" y="41290"/>
                    <a:pt x="109693" y="40000"/>
                  </a:cubicBezTo>
                  <a:cubicBezTo>
                    <a:pt x="108957" y="39139"/>
                    <a:pt x="111165" y="39569"/>
                    <a:pt x="110429" y="38279"/>
                  </a:cubicBezTo>
                  <a:cubicBezTo>
                    <a:pt x="108957" y="36989"/>
                    <a:pt x="110429" y="36559"/>
                    <a:pt x="110429" y="33548"/>
                  </a:cubicBezTo>
                  <a:cubicBezTo>
                    <a:pt x="110429" y="30967"/>
                    <a:pt x="108957" y="28817"/>
                    <a:pt x="109693" y="25376"/>
                  </a:cubicBezTo>
                  <a:cubicBezTo>
                    <a:pt x="111165" y="21935"/>
                    <a:pt x="108957" y="16344"/>
                    <a:pt x="108957" y="14193"/>
                  </a:cubicBezTo>
                  <a:cubicBezTo>
                    <a:pt x="108957" y="12473"/>
                    <a:pt x="107484" y="12903"/>
                    <a:pt x="104539" y="12473"/>
                  </a:cubicBezTo>
                  <a:cubicBezTo>
                    <a:pt x="101595" y="11612"/>
                    <a:pt x="94969" y="9892"/>
                    <a:pt x="94233" y="9032"/>
                  </a:cubicBezTo>
                  <a:cubicBezTo>
                    <a:pt x="94233" y="8172"/>
                    <a:pt x="92760" y="7311"/>
                    <a:pt x="92760" y="7311"/>
                  </a:cubicBezTo>
                  <a:cubicBezTo>
                    <a:pt x="92760" y="7311"/>
                    <a:pt x="92024" y="9892"/>
                    <a:pt x="90552" y="10752"/>
                  </a:cubicBezTo>
                  <a:cubicBezTo>
                    <a:pt x="89815" y="11182"/>
                    <a:pt x="89079" y="10322"/>
                    <a:pt x="87607" y="9892"/>
                  </a:cubicBezTo>
                  <a:cubicBezTo>
                    <a:pt x="86871" y="9032"/>
                    <a:pt x="81717" y="7311"/>
                    <a:pt x="79509" y="6451"/>
                  </a:cubicBezTo>
                  <a:cubicBezTo>
                    <a:pt x="77300" y="5161"/>
                    <a:pt x="78773" y="6451"/>
                    <a:pt x="78773" y="6451"/>
                  </a:cubicBezTo>
                  <a:cubicBezTo>
                    <a:pt x="78773" y="6451"/>
                    <a:pt x="77300" y="7741"/>
                    <a:pt x="74355" y="9032"/>
                  </a:cubicBezTo>
                  <a:cubicBezTo>
                    <a:pt x="72147" y="10322"/>
                    <a:pt x="61104" y="12473"/>
                    <a:pt x="61104" y="12473"/>
                  </a:cubicBezTo>
                  <a:cubicBezTo>
                    <a:pt x="60368" y="12473"/>
                    <a:pt x="60368" y="12473"/>
                    <a:pt x="60368" y="12903"/>
                  </a:cubicBezTo>
                  <a:cubicBezTo>
                    <a:pt x="58895" y="11612"/>
                    <a:pt x="57423" y="10752"/>
                    <a:pt x="55950" y="10322"/>
                  </a:cubicBezTo>
                  <a:cubicBezTo>
                    <a:pt x="54478" y="9462"/>
                    <a:pt x="53742" y="8602"/>
                    <a:pt x="53742" y="8602"/>
                  </a:cubicBezTo>
                  <a:cubicBezTo>
                    <a:pt x="53742" y="8602"/>
                    <a:pt x="53742" y="5591"/>
                    <a:pt x="50061" y="5161"/>
                  </a:cubicBezTo>
                  <a:cubicBezTo>
                    <a:pt x="49325" y="6881"/>
                    <a:pt x="49325" y="9462"/>
                    <a:pt x="49325" y="9462"/>
                  </a:cubicBezTo>
                  <a:cubicBezTo>
                    <a:pt x="47116" y="11182"/>
                    <a:pt x="47116" y="11182"/>
                    <a:pt x="47116" y="11182"/>
                  </a:cubicBezTo>
                  <a:cubicBezTo>
                    <a:pt x="46380" y="8602"/>
                    <a:pt x="46380" y="8602"/>
                    <a:pt x="46380" y="8602"/>
                  </a:cubicBezTo>
                  <a:cubicBezTo>
                    <a:pt x="46380" y="8602"/>
                    <a:pt x="44907" y="7311"/>
                    <a:pt x="43435" y="6451"/>
                  </a:cubicBezTo>
                  <a:cubicBezTo>
                    <a:pt x="42699" y="5591"/>
                    <a:pt x="37546" y="3010"/>
                    <a:pt x="37546" y="860"/>
                  </a:cubicBezTo>
                  <a:cubicBezTo>
                    <a:pt x="37546" y="860"/>
                    <a:pt x="36073" y="0"/>
                    <a:pt x="35337" y="860"/>
                  </a:cubicBezTo>
                  <a:cubicBezTo>
                    <a:pt x="33865" y="1720"/>
                    <a:pt x="33865" y="2150"/>
                    <a:pt x="27975" y="3010"/>
                  </a:cubicBezTo>
                  <a:cubicBezTo>
                    <a:pt x="21349" y="3440"/>
                    <a:pt x="16196" y="3440"/>
                    <a:pt x="12515" y="8602"/>
                  </a:cubicBezTo>
                  <a:cubicBezTo>
                    <a:pt x="8098" y="13763"/>
                    <a:pt x="3680" y="18064"/>
                    <a:pt x="3680" y="21935"/>
                  </a:cubicBezTo>
                  <a:cubicBezTo>
                    <a:pt x="3680" y="25376"/>
                    <a:pt x="2208" y="25376"/>
                    <a:pt x="1472" y="27096"/>
                  </a:cubicBezTo>
                  <a:cubicBezTo>
                    <a:pt x="0" y="29247"/>
                    <a:pt x="0" y="30537"/>
                    <a:pt x="2208" y="35268"/>
                  </a:cubicBezTo>
                  <a:cubicBezTo>
                    <a:pt x="4417" y="39569"/>
                    <a:pt x="5889" y="48172"/>
                    <a:pt x="10306" y="49892"/>
                  </a:cubicBezTo>
                  <a:cubicBezTo>
                    <a:pt x="11042" y="50322"/>
                    <a:pt x="11779" y="51182"/>
                    <a:pt x="13251" y="51182"/>
                  </a:cubicBezTo>
                  <a:cubicBezTo>
                    <a:pt x="14723" y="51182"/>
                    <a:pt x="18404" y="48172"/>
                    <a:pt x="21349" y="46451"/>
                  </a:cubicBezTo>
                  <a:cubicBezTo>
                    <a:pt x="24294" y="46451"/>
                    <a:pt x="25030" y="46021"/>
                    <a:pt x="28711" y="47741"/>
                  </a:cubicBezTo>
                  <a:cubicBezTo>
                    <a:pt x="32392" y="49892"/>
                    <a:pt x="32392" y="49032"/>
                    <a:pt x="32392" y="49032"/>
                  </a:cubicBezTo>
                  <a:cubicBezTo>
                    <a:pt x="32392" y="49032"/>
                    <a:pt x="33128" y="49892"/>
                    <a:pt x="31656" y="50322"/>
                  </a:cubicBezTo>
                  <a:cubicBezTo>
                    <a:pt x="29447" y="50322"/>
                    <a:pt x="27975" y="49462"/>
                    <a:pt x="26503" y="49032"/>
                  </a:cubicBezTo>
                  <a:cubicBezTo>
                    <a:pt x="25030" y="48602"/>
                    <a:pt x="22085" y="51182"/>
                    <a:pt x="19877" y="53333"/>
                  </a:cubicBezTo>
                  <a:cubicBezTo>
                    <a:pt x="17668" y="55053"/>
                    <a:pt x="18404" y="55483"/>
                    <a:pt x="17668" y="58064"/>
                  </a:cubicBezTo>
                  <a:cubicBezTo>
                    <a:pt x="16932" y="60645"/>
                    <a:pt x="14723" y="64086"/>
                    <a:pt x="13987" y="68387"/>
                  </a:cubicBezTo>
                  <a:cubicBezTo>
                    <a:pt x="13251" y="72688"/>
                    <a:pt x="10306" y="100215"/>
                    <a:pt x="8834" y="103225"/>
                  </a:cubicBezTo>
                  <a:cubicBezTo>
                    <a:pt x="7361" y="105806"/>
                    <a:pt x="5889" y="107526"/>
                    <a:pt x="5889" y="107526"/>
                  </a:cubicBezTo>
                  <a:cubicBezTo>
                    <a:pt x="8834" y="109247"/>
                    <a:pt x="8834" y="109247"/>
                    <a:pt x="8834" y="109247"/>
                  </a:cubicBezTo>
                  <a:cubicBezTo>
                    <a:pt x="8834" y="113118"/>
                    <a:pt x="8834" y="113118"/>
                    <a:pt x="8834" y="113118"/>
                  </a:cubicBezTo>
                  <a:cubicBezTo>
                    <a:pt x="8834" y="113118"/>
                    <a:pt x="9570" y="113118"/>
                    <a:pt x="9570" y="113978"/>
                  </a:cubicBezTo>
                  <a:cubicBezTo>
                    <a:pt x="9570" y="114408"/>
                    <a:pt x="7361" y="116129"/>
                    <a:pt x="10306" y="117419"/>
                  </a:cubicBezTo>
                  <a:cubicBezTo>
                    <a:pt x="13987" y="119139"/>
                    <a:pt x="23558" y="120000"/>
                    <a:pt x="24294" y="117849"/>
                  </a:cubicBezTo>
                  <a:cubicBezTo>
                    <a:pt x="25030" y="115698"/>
                    <a:pt x="22822" y="113548"/>
                    <a:pt x="22085" y="112688"/>
                  </a:cubicBezTo>
                  <a:cubicBezTo>
                    <a:pt x="21349" y="111827"/>
                    <a:pt x="20613" y="110107"/>
                    <a:pt x="20613" y="110107"/>
                  </a:cubicBezTo>
                  <a:cubicBezTo>
                    <a:pt x="22822" y="109677"/>
                    <a:pt x="22822" y="109677"/>
                    <a:pt x="22822" y="109677"/>
                  </a:cubicBezTo>
                  <a:cubicBezTo>
                    <a:pt x="22822" y="109677"/>
                    <a:pt x="23558" y="106236"/>
                    <a:pt x="24294" y="105376"/>
                  </a:cubicBezTo>
                  <a:cubicBezTo>
                    <a:pt x="25766" y="104086"/>
                    <a:pt x="26503" y="101075"/>
                    <a:pt x="26503" y="97634"/>
                  </a:cubicBezTo>
                  <a:cubicBezTo>
                    <a:pt x="26503" y="94193"/>
                    <a:pt x="28711" y="87311"/>
                    <a:pt x="30184" y="84731"/>
                  </a:cubicBezTo>
                  <a:cubicBezTo>
                    <a:pt x="30920" y="81720"/>
                    <a:pt x="35337" y="76559"/>
                    <a:pt x="35337" y="73978"/>
                  </a:cubicBezTo>
                  <a:cubicBezTo>
                    <a:pt x="35337" y="71827"/>
                    <a:pt x="36073" y="70537"/>
                    <a:pt x="37546" y="68387"/>
                  </a:cubicBezTo>
                  <a:cubicBezTo>
                    <a:pt x="38282" y="66236"/>
                    <a:pt x="39018" y="64946"/>
                    <a:pt x="40490" y="63655"/>
                  </a:cubicBezTo>
                  <a:cubicBezTo>
                    <a:pt x="41226" y="65806"/>
                    <a:pt x="40490" y="66666"/>
                    <a:pt x="41226" y="68817"/>
                  </a:cubicBezTo>
                  <a:cubicBezTo>
                    <a:pt x="41226" y="71397"/>
                    <a:pt x="41963" y="77419"/>
                    <a:pt x="42699" y="78709"/>
                  </a:cubicBezTo>
                  <a:cubicBezTo>
                    <a:pt x="43435" y="80430"/>
                    <a:pt x="42699" y="82150"/>
                    <a:pt x="41963" y="84301"/>
                  </a:cubicBezTo>
                  <a:cubicBezTo>
                    <a:pt x="41963" y="86451"/>
                    <a:pt x="44171" y="91612"/>
                    <a:pt x="44171" y="93333"/>
                  </a:cubicBezTo>
                  <a:cubicBezTo>
                    <a:pt x="43435" y="95483"/>
                    <a:pt x="42699" y="101505"/>
                    <a:pt x="42699" y="102795"/>
                  </a:cubicBezTo>
                  <a:cubicBezTo>
                    <a:pt x="42699" y="104516"/>
                    <a:pt x="41963" y="106666"/>
                    <a:pt x="41963" y="106666"/>
                  </a:cubicBezTo>
                  <a:cubicBezTo>
                    <a:pt x="41963" y="107096"/>
                    <a:pt x="41963" y="107096"/>
                    <a:pt x="41963" y="107096"/>
                  </a:cubicBezTo>
                  <a:cubicBezTo>
                    <a:pt x="41963" y="109247"/>
                    <a:pt x="41963" y="109247"/>
                    <a:pt x="41963" y="109247"/>
                  </a:cubicBezTo>
                  <a:cubicBezTo>
                    <a:pt x="41226" y="109677"/>
                    <a:pt x="41226" y="109677"/>
                    <a:pt x="41226" y="109677"/>
                  </a:cubicBezTo>
                  <a:cubicBezTo>
                    <a:pt x="41226" y="111397"/>
                    <a:pt x="41226" y="111397"/>
                    <a:pt x="41226" y="111397"/>
                  </a:cubicBezTo>
                  <a:cubicBezTo>
                    <a:pt x="41226" y="111397"/>
                    <a:pt x="44907" y="112688"/>
                    <a:pt x="50061" y="112688"/>
                  </a:cubicBezTo>
                  <a:cubicBezTo>
                    <a:pt x="50797" y="112688"/>
                    <a:pt x="51533" y="112258"/>
                    <a:pt x="51533" y="112258"/>
                  </a:cubicBezTo>
                  <a:cubicBezTo>
                    <a:pt x="51533" y="112258"/>
                    <a:pt x="52269" y="111827"/>
                    <a:pt x="55950" y="113548"/>
                  </a:cubicBezTo>
                  <a:cubicBezTo>
                    <a:pt x="60368" y="115268"/>
                    <a:pt x="64785" y="116129"/>
                    <a:pt x="67730" y="116129"/>
                  </a:cubicBezTo>
                  <a:cubicBezTo>
                    <a:pt x="71411" y="115698"/>
                    <a:pt x="71411" y="115268"/>
                    <a:pt x="71411" y="115268"/>
                  </a:cubicBezTo>
                  <a:cubicBezTo>
                    <a:pt x="71411" y="113978"/>
                    <a:pt x="71411" y="113978"/>
                    <a:pt x="71411" y="113978"/>
                  </a:cubicBezTo>
                  <a:cubicBezTo>
                    <a:pt x="71411" y="113978"/>
                    <a:pt x="71411" y="112688"/>
                    <a:pt x="65521" y="110107"/>
                  </a:cubicBezTo>
                  <a:cubicBezTo>
                    <a:pt x="60368" y="107956"/>
                    <a:pt x="59631" y="106666"/>
                    <a:pt x="60368" y="106666"/>
                  </a:cubicBezTo>
                  <a:cubicBezTo>
                    <a:pt x="61104" y="106666"/>
                    <a:pt x="61104" y="106666"/>
                    <a:pt x="61104" y="106666"/>
                  </a:cubicBezTo>
                  <a:cubicBezTo>
                    <a:pt x="61104" y="106666"/>
                    <a:pt x="59631" y="103655"/>
                    <a:pt x="59631" y="101935"/>
                  </a:cubicBezTo>
                  <a:cubicBezTo>
                    <a:pt x="59631" y="100645"/>
                    <a:pt x="60368" y="93333"/>
                    <a:pt x="60368" y="90752"/>
                  </a:cubicBezTo>
                  <a:cubicBezTo>
                    <a:pt x="61104" y="88602"/>
                    <a:pt x="61104" y="80430"/>
                    <a:pt x="62576" y="75268"/>
                  </a:cubicBezTo>
                  <a:cubicBezTo>
                    <a:pt x="63312" y="70537"/>
                    <a:pt x="63312" y="64946"/>
                    <a:pt x="64049" y="63225"/>
                  </a:cubicBezTo>
                  <a:cubicBezTo>
                    <a:pt x="64049" y="63225"/>
                    <a:pt x="64049" y="61075"/>
                    <a:pt x="63312" y="58494"/>
                  </a:cubicBezTo>
                  <a:cubicBezTo>
                    <a:pt x="64049" y="58924"/>
                    <a:pt x="64049" y="59354"/>
                    <a:pt x="64049" y="59354"/>
                  </a:cubicBezTo>
                  <a:cubicBezTo>
                    <a:pt x="74355" y="58494"/>
                    <a:pt x="74355" y="58494"/>
                    <a:pt x="74355" y="58494"/>
                  </a:cubicBezTo>
                  <a:cubicBezTo>
                    <a:pt x="74355" y="58494"/>
                    <a:pt x="75828" y="60645"/>
                    <a:pt x="75828" y="61505"/>
                  </a:cubicBezTo>
                  <a:cubicBezTo>
                    <a:pt x="76564" y="62795"/>
                    <a:pt x="77300" y="63655"/>
                    <a:pt x="76564" y="64086"/>
                  </a:cubicBezTo>
                  <a:cubicBezTo>
                    <a:pt x="75828" y="64516"/>
                    <a:pt x="73619" y="61935"/>
                    <a:pt x="73619" y="61505"/>
                  </a:cubicBezTo>
                  <a:cubicBezTo>
                    <a:pt x="72883" y="62365"/>
                    <a:pt x="74355" y="63655"/>
                    <a:pt x="74355" y="64086"/>
                  </a:cubicBezTo>
                  <a:cubicBezTo>
                    <a:pt x="75092" y="64946"/>
                    <a:pt x="75092" y="66236"/>
                    <a:pt x="73619" y="65806"/>
                  </a:cubicBezTo>
                  <a:cubicBezTo>
                    <a:pt x="72883" y="65376"/>
                    <a:pt x="72883" y="65376"/>
                    <a:pt x="72147" y="65806"/>
                  </a:cubicBezTo>
                  <a:cubicBezTo>
                    <a:pt x="71411" y="66236"/>
                    <a:pt x="66993" y="65376"/>
                    <a:pt x="66993" y="65376"/>
                  </a:cubicBezTo>
                  <a:cubicBezTo>
                    <a:pt x="66993" y="65376"/>
                    <a:pt x="67730" y="71397"/>
                    <a:pt x="67730" y="73118"/>
                  </a:cubicBezTo>
                  <a:cubicBezTo>
                    <a:pt x="67730" y="74838"/>
                    <a:pt x="69202" y="85591"/>
                    <a:pt x="68466" y="89032"/>
                  </a:cubicBezTo>
                  <a:cubicBezTo>
                    <a:pt x="67730" y="92473"/>
                    <a:pt x="69938" y="102795"/>
                    <a:pt x="69938" y="103655"/>
                  </a:cubicBezTo>
                  <a:cubicBezTo>
                    <a:pt x="69938" y="104946"/>
                    <a:pt x="74355" y="104946"/>
                    <a:pt x="74355" y="104946"/>
                  </a:cubicBezTo>
                  <a:cubicBezTo>
                    <a:pt x="74355" y="104946"/>
                    <a:pt x="73619" y="106236"/>
                    <a:pt x="73619" y="107956"/>
                  </a:cubicBezTo>
                  <a:cubicBezTo>
                    <a:pt x="73619" y="108387"/>
                    <a:pt x="72883" y="109677"/>
                    <a:pt x="73619" y="110967"/>
                  </a:cubicBezTo>
                  <a:cubicBezTo>
                    <a:pt x="74355" y="111827"/>
                    <a:pt x="76564" y="113118"/>
                    <a:pt x="81717" y="113548"/>
                  </a:cubicBezTo>
                  <a:cubicBezTo>
                    <a:pt x="82453" y="113548"/>
                    <a:pt x="85398" y="112688"/>
                    <a:pt x="86134" y="111827"/>
                  </a:cubicBezTo>
                  <a:cubicBezTo>
                    <a:pt x="86871" y="110537"/>
                    <a:pt x="86134" y="110107"/>
                    <a:pt x="86134" y="108817"/>
                  </a:cubicBezTo>
                  <a:cubicBezTo>
                    <a:pt x="85398" y="107526"/>
                    <a:pt x="84662" y="105376"/>
                    <a:pt x="84662" y="104946"/>
                  </a:cubicBezTo>
                  <a:cubicBezTo>
                    <a:pt x="86134" y="104516"/>
                    <a:pt x="85398" y="103655"/>
                    <a:pt x="85398" y="103655"/>
                  </a:cubicBezTo>
                  <a:cubicBezTo>
                    <a:pt x="85398" y="103655"/>
                    <a:pt x="86134" y="100215"/>
                    <a:pt x="85398" y="98924"/>
                  </a:cubicBezTo>
                  <a:cubicBezTo>
                    <a:pt x="84662" y="97204"/>
                    <a:pt x="86134" y="93333"/>
                    <a:pt x="85398" y="92043"/>
                  </a:cubicBezTo>
                  <a:cubicBezTo>
                    <a:pt x="84662" y="90322"/>
                    <a:pt x="83926" y="90322"/>
                    <a:pt x="84662" y="89032"/>
                  </a:cubicBezTo>
                  <a:cubicBezTo>
                    <a:pt x="85398" y="88172"/>
                    <a:pt x="84662" y="86451"/>
                    <a:pt x="85398" y="84301"/>
                  </a:cubicBezTo>
                  <a:cubicBezTo>
                    <a:pt x="86134" y="81720"/>
                    <a:pt x="86871" y="75698"/>
                    <a:pt x="87607" y="73118"/>
                  </a:cubicBezTo>
                  <a:cubicBezTo>
                    <a:pt x="89079" y="70537"/>
                    <a:pt x="87607" y="69677"/>
                    <a:pt x="89079" y="68387"/>
                  </a:cubicBezTo>
                  <a:cubicBezTo>
                    <a:pt x="89815" y="69677"/>
                    <a:pt x="90552" y="79139"/>
                    <a:pt x="90552" y="81720"/>
                  </a:cubicBezTo>
                  <a:cubicBezTo>
                    <a:pt x="89815" y="83870"/>
                    <a:pt x="91288" y="90322"/>
                    <a:pt x="92024" y="92903"/>
                  </a:cubicBezTo>
                  <a:cubicBezTo>
                    <a:pt x="92760" y="95483"/>
                    <a:pt x="92760" y="101935"/>
                    <a:pt x="92760" y="101935"/>
                  </a:cubicBezTo>
                  <a:cubicBezTo>
                    <a:pt x="94233" y="101935"/>
                    <a:pt x="94233" y="101935"/>
                    <a:pt x="94233" y="101935"/>
                  </a:cubicBezTo>
                  <a:cubicBezTo>
                    <a:pt x="93496" y="104516"/>
                    <a:pt x="93496" y="104516"/>
                    <a:pt x="93496" y="104516"/>
                  </a:cubicBezTo>
                  <a:cubicBezTo>
                    <a:pt x="101595" y="106236"/>
                    <a:pt x="101595" y="106236"/>
                    <a:pt x="101595" y="106236"/>
                  </a:cubicBezTo>
                  <a:cubicBezTo>
                    <a:pt x="101595" y="106236"/>
                    <a:pt x="102331" y="105806"/>
                    <a:pt x="104539" y="107096"/>
                  </a:cubicBezTo>
                  <a:cubicBezTo>
                    <a:pt x="109693" y="109247"/>
                    <a:pt x="117055" y="109677"/>
                    <a:pt x="118527" y="109247"/>
                  </a:cubicBezTo>
                  <a:cubicBezTo>
                    <a:pt x="120000" y="109247"/>
                    <a:pt x="119263" y="107096"/>
                    <a:pt x="119263" y="10709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4" name="Shape 174"/>
            <p:cNvSpPr/>
            <p:nvPr/>
          </p:nvSpPr>
          <p:spPr>
            <a:xfrm>
              <a:off x="4392612" y="2305050"/>
              <a:ext cx="250825" cy="265113"/>
            </a:xfrm>
            <a:custGeom>
              <a:avLst/>
              <a:gdLst/>
              <a:ahLst/>
              <a:cxnLst/>
              <a:rect l="0" t="0" r="0" b="0"/>
              <a:pathLst>
                <a:path w="120000" h="120000" extrusionOk="0">
                  <a:moveTo>
                    <a:pt x="6857" y="103783"/>
                  </a:moveTo>
                  <a:cubicBezTo>
                    <a:pt x="6857" y="110270"/>
                    <a:pt x="13714" y="120000"/>
                    <a:pt x="13714" y="120000"/>
                  </a:cubicBezTo>
                  <a:cubicBezTo>
                    <a:pt x="13714" y="94054"/>
                    <a:pt x="13714" y="94054"/>
                    <a:pt x="13714" y="94054"/>
                  </a:cubicBezTo>
                  <a:cubicBezTo>
                    <a:pt x="13714" y="94054"/>
                    <a:pt x="13714" y="97297"/>
                    <a:pt x="6857" y="94054"/>
                  </a:cubicBezTo>
                  <a:cubicBezTo>
                    <a:pt x="0" y="90810"/>
                    <a:pt x="3428" y="64864"/>
                    <a:pt x="10285" y="68108"/>
                  </a:cubicBezTo>
                  <a:cubicBezTo>
                    <a:pt x="17142" y="68108"/>
                    <a:pt x="20571" y="74594"/>
                    <a:pt x="20571" y="74594"/>
                  </a:cubicBezTo>
                  <a:cubicBezTo>
                    <a:pt x="20571" y="74594"/>
                    <a:pt x="20571" y="68108"/>
                    <a:pt x="20571" y="61621"/>
                  </a:cubicBezTo>
                  <a:cubicBezTo>
                    <a:pt x="20571" y="58378"/>
                    <a:pt x="34285" y="45405"/>
                    <a:pt x="34285" y="42162"/>
                  </a:cubicBezTo>
                  <a:cubicBezTo>
                    <a:pt x="37714" y="38918"/>
                    <a:pt x="37714" y="32432"/>
                    <a:pt x="44571" y="29189"/>
                  </a:cubicBezTo>
                  <a:cubicBezTo>
                    <a:pt x="75428" y="12972"/>
                    <a:pt x="99428" y="32432"/>
                    <a:pt x="106285" y="42162"/>
                  </a:cubicBezTo>
                  <a:cubicBezTo>
                    <a:pt x="116571" y="51891"/>
                    <a:pt x="102857" y="97297"/>
                    <a:pt x="106285" y="94054"/>
                  </a:cubicBezTo>
                  <a:cubicBezTo>
                    <a:pt x="106285" y="90810"/>
                    <a:pt x="113142" y="87567"/>
                    <a:pt x="113142" y="77837"/>
                  </a:cubicBezTo>
                  <a:cubicBezTo>
                    <a:pt x="116571" y="71351"/>
                    <a:pt x="116571" y="51891"/>
                    <a:pt x="116571" y="45405"/>
                  </a:cubicBezTo>
                  <a:cubicBezTo>
                    <a:pt x="116571" y="38918"/>
                    <a:pt x="120000" y="32432"/>
                    <a:pt x="116571" y="25945"/>
                  </a:cubicBezTo>
                  <a:cubicBezTo>
                    <a:pt x="113142" y="19459"/>
                    <a:pt x="102857" y="16216"/>
                    <a:pt x="99428" y="12972"/>
                  </a:cubicBezTo>
                  <a:cubicBezTo>
                    <a:pt x="96000" y="9729"/>
                    <a:pt x="89142" y="9729"/>
                    <a:pt x="85714" y="9729"/>
                  </a:cubicBezTo>
                  <a:cubicBezTo>
                    <a:pt x="82285" y="9729"/>
                    <a:pt x="78857" y="19459"/>
                    <a:pt x="78857" y="12972"/>
                  </a:cubicBezTo>
                  <a:cubicBezTo>
                    <a:pt x="78857" y="6486"/>
                    <a:pt x="72000" y="0"/>
                    <a:pt x="72000" y="0"/>
                  </a:cubicBezTo>
                  <a:cubicBezTo>
                    <a:pt x="72000" y="3243"/>
                    <a:pt x="68571" y="9729"/>
                    <a:pt x="68571" y="9729"/>
                  </a:cubicBezTo>
                  <a:cubicBezTo>
                    <a:pt x="68571" y="9729"/>
                    <a:pt x="68571" y="3243"/>
                    <a:pt x="65142" y="6486"/>
                  </a:cubicBezTo>
                  <a:cubicBezTo>
                    <a:pt x="61714" y="9729"/>
                    <a:pt x="48000" y="9729"/>
                    <a:pt x="48000" y="12972"/>
                  </a:cubicBezTo>
                  <a:cubicBezTo>
                    <a:pt x="44571" y="12972"/>
                    <a:pt x="41142" y="9729"/>
                    <a:pt x="34285" y="12972"/>
                  </a:cubicBezTo>
                  <a:cubicBezTo>
                    <a:pt x="24000" y="19459"/>
                    <a:pt x="17142" y="29189"/>
                    <a:pt x="13714" y="32432"/>
                  </a:cubicBezTo>
                  <a:cubicBezTo>
                    <a:pt x="10285" y="35675"/>
                    <a:pt x="13714" y="35675"/>
                    <a:pt x="10285" y="38918"/>
                  </a:cubicBezTo>
                  <a:cubicBezTo>
                    <a:pt x="10285" y="42162"/>
                    <a:pt x="6857" y="48648"/>
                    <a:pt x="6857" y="48648"/>
                  </a:cubicBezTo>
                  <a:cubicBezTo>
                    <a:pt x="6857" y="51891"/>
                    <a:pt x="3428" y="61621"/>
                    <a:pt x="3428" y="71351"/>
                  </a:cubicBezTo>
                  <a:cubicBezTo>
                    <a:pt x="0" y="77837"/>
                    <a:pt x="3428" y="100540"/>
                    <a:pt x="3428" y="100540"/>
                  </a:cubicBezTo>
                  <a:cubicBezTo>
                    <a:pt x="3428" y="100540"/>
                    <a:pt x="3428" y="97297"/>
                    <a:pt x="6857" y="103783"/>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5" name="Shape 175"/>
            <p:cNvSpPr/>
            <p:nvPr/>
          </p:nvSpPr>
          <p:spPr>
            <a:xfrm>
              <a:off x="4779962" y="2398713"/>
              <a:ext cx="206374" cy="192088"/>
            </a:xfrm>
            <a:custGeom>
              <a:avLst/>
              <a:gdLst/>
              <a:ahLst/>
              <a:cxnLst/>
              <a:rect l="0" t="0" r="0" b="0"/>
              <a:pathLst>
                <a:path w="120000" h="120000" extrusionOk="0">
                  <a:moveTo>
                    <a:pt x="16551" y="120000"/>
                  </a:moveTo>
                  <a:cubicBezTo>
                    <a:pt x="20689" y="111111"/>
                    <a:pt x="16551" y="93333"/>
                    <a:pt x="16551" y="88888"/>
                  </a:cubicBezTo>
                  <a:cubicBezTo>
                    <a:pt x="16551" y="80000"/>
                    <a:pt x="20689" y="80000"/>
                    <a:pt x="20689" y="66666"/>
                  </a:cubicBezTo>
                  <a:cubicBezTo>
                    <a:pt x="20689" y="57777"/>
                    <a:pt x="20689" y="57777"/>
                    <a:pt x="28965" y="44444"/>
                  </a:cubicBezTo>
                  <a:cubicBezTo>
                    <a:pt x="33103" y="31111"/>
                    <a:pt x="57931" y="31111"/>
                    <a:pt x="74482" y="31111"/>
                  </a:cubicBezTo>
                  <a:cubicBezTo>
                    <a:pt x="91034" y="31111"/>
                    <a:pt x="99310" y="40000"/>
                    <a:pt x="103448" y="44444"/>
                  </a:cubicBezTo>
                  <a:cubicBezTo>
                    <a:pt x="103448" y="48888"/>
                    <a:pt x="111724" y="71111"/>
                    <a:pt x="107586" y="93333"/>
                  </a:cubicBezTo>
                  <a:cubicBezTo>
                    <a:pt x="103448" y="115555"/>
                    <a:pt x="111724" y="111111"/>
                    <a:pt x="111724" y="111111"/>
                  </a:cubicBezTo>
                  <a:cubicBezTo>
                    <a:pt x="111724" y="111111"/>
                    <a:pt x="111724" y="102222"/>
                    <a:pt x="115862" y="97777"/>
                  </a:cubicBezTo>
                  <a:cubicBezTo>
                    <a:pt x="120000" y="84444"/>
                    <a:pt x="115862" y="62222"/>
                    <a:pt x="111724" y="48888"/>
                  </a:cubicBezTo>
                  <a:cubicBezTo>
                    <a:pt x="111724" y="40000"/>
                    <a:pt x="107586" y="31111"/>
                    <a:pt x="107586" y="26666"/>
                  </a:cubicBezTo>
                  <a:cubicBezTo>
                    <a:pt x="103448" y="26666"/>
                    <a:pt x="103448" y="22222"/>
                    <a:pt x="99310" y="17777"/>
                  </a:cubicBezTo>
                  <a:cubicBezTo>
                    <a:pt x="95172" y="8888"/>
                    <a:pt x="78620" y="8888"/>
                    <a:pt x="70344" y="4444"/>
                  </a:cubicBezTo>
                  <a:cubicBezTo>
                    <a:pt x="62068" y="0"/>
                    <a:pt x="45517" y="8888"/>
                    <a:pt x="37241" y="8888"/>
                  </a:cubicBezTo>
                  <a:cubicBezTo>
                    <a:pt x="33103" y="13333"/>
                    <a:pt x="33103" y="17777"/>
                    <a:pt x="20689" y="22222"/>
                  </a:cubicBezTo>
                  <a:cubicBezTo>
                    <a:pt x="12413" y="31111"/>
                    <a:pt x="16551" y="35555"/>
                    <a:pt x="12413" y="40000"/>
                  </a:cubicBezTo>
                  <a:cubicBezTo>
                    <a:pt x="12413" y="48888"/>
                    <a:pt x="12413" y="44444"/>
                    <a:pt x="8275" y="53333"/>
                  </a:cubicBezTo>
                  <a:cubicBezTo>
                    <a:pt x="4137" y="66666"/>
                    <a:pt x="4137" y="62222"/>
                    <a:pt x="4137" y="71111"/>
                  </a:cubicBezTo>
                  <a:cubicBezTo>
                    <a:pt x="0" y="84444"/>
                    <a:pt x="8275" y="106666"/>
                    <a:pt x="12413" y="115555"/>
                  </a:cubicBezTo>
                  <a:cubicBezTo>
                    <a:pt x="12413" y="120000"/>
                    <a:pt x="16551" y="120000"/>
                    <a:pt x="16551" y="12000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grpSp>
      <p:sp>
        <p:nvSpPr>
          <p:cNvPr id="25" name="Title 1"/>
          <p:cNvSpPr>
            <a:spLocks noGrp="1"/>
          </p:cNvSpPr>
          <p:nvPr>
            <p:ph type="ctrTitle"/>
          </p:nvPr>
        </p:nvSpPr>
        <p:spPr>
          <a:xfrm>
            <a:off x="914162" y="1905000"/>
            <a:ext cx="10360501" cy="2079624"/>
          </a:xfrm>
        </p:spPr>
        <p:txBody>
          <a:bodyPr>
            <a:noAutofit/>
          </a:bodyPr>
          <a:lstStyle>
            <a:lvl1pPr>
              <a:defRPr sz="72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03800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162" y="2648572"/>
            <a:ext cx="10360501" cy="1057333"/>
          </a:xfrm>
        </p:spPr>
        <p:txBody>
          <a:bodyPr anchor="t">
            <a:noAutofit/>
          </a:bodyPr>
          <a:lstStyle>
            <a:lvl1pPr algn="ctr">
              <a:defRPr sz="6399"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737" y="5685251"/>
            <a:ext cx="10367351" cy="1008112"/>
          </a:xfrm>
        </p:spPr>
        <p:txBody>
          <a:bodyPr>
            <a:normAutofit/>
          </a:bodyPr>
          <a:lstStyle>
            <a:lvl1pPr marL="0" indent="0" algn="ctr">
              <a:buNone/>
              <a:defRPr sz="1333">
                <a:solidFill>
                  <a:schemeClr val="tx1">
                    <a:tint val="75000"/>
                  </a:schemeClr>
                </a:solidFill>
                <a:latin typeface="+mj-lt"/>
              </a:defRPr>
            </a:lvl1pPr>
            <a:lvl2pPr marL="544196" indent="0" algn="ctr">
              <a:buNone/>
              <a:defRPr>
                <a:solidFill>
                  <a:schemeClr val="tx1">
                    <a:tint val="75000"/>
                  </a:schemeClr>
                </a:solidFill>
              </a:defRPr>
            </a:lvl2pPr>
            <a:lvl3pPr marL="1088393" indent="0" algn="ctr">
              <a:buNone/>
              <a:defRPr>
                <a:solidFill>
                  <a:schemeClr val="tx1">
                    <a:tint val="75000"/>
                  </a:schemeClr>
                </a:solidFill>
              </a:defRPr>
            </a:lvl3pPr>
            <a:lvl4pPr marL="1632589" indent="0" algn="ctr">
              <a:buNone/>
              <a:defRPr>
                <a:solidFill>
                  <a:schemeClr val="tx1">
                    <a:tint val="75000"/>
                  </a:schemeClr>
                </a:solidFill>
              </a:defRPr>
            </a:lvl4pPr>
            <a:lvl5pPr marL="2176786" indent="0" algn="ctr">
              <a:buNone/>
              <a:defRPr>
                <a:solidFill>
                  <a:schemeClr val="tx1">
                    <a:tint val="75000"/>
                  </a:schemeClr>
                </a:solidFill>
              </a:defRPr>
            </a:lvl5pPr>
            <a:lvl6pPr marL="2720983" indent="0" algn="ctr">
              <a:buNone/>
              <a:defRPr>
                <a:solidFill>
                  <a:schemeClr val="tx1">
                    <a:tint val="75000"/>
                  </a:schemeClr>
                </a:solidFill>
              </a:defRPr>
            </a:lvl6pPr>
            <a:lvl7pPr marL="3265179" indent="0" algn="ctr">
              <a:buNone/>
              <a:defRPr>
                <a:solidFill>
                  <a:schemeClr val="tx1">
                    <a:tint val="75000"/>
                  </a:schemeClr>
                </a:solidFill>
              </a:defRPr>
            </a:lvl7pPr>
            <a:lvl8pPr marL="3809375" indent="0" algn="ctr">
              <a:buNone/>
              <a:defRPr>
                <a:solidFill>
                  <a:schemeClr val="tx1">
                    <a:tint val="75000"/>
                  </a:schemeClr>
                </a:solidFill>
              </a:defRPr>
            </a:lvl8pPr>
            <a:lvl9pPr marL="4353572"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737" y="3669060"/>
            <a:ext cx="10367351" cy="576031"/>
          </a:xfrm>
        </p:spPr>
        <p:txBody>
          <a:bodyPr anchor="b">
            <a:noAutofit/>
          </a:bodyPr>
          <a:lstStyle>
            <a:lvl1pPr algn="ctr">
              <a:defRPr sz="2666">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5729148" y="5397219"/>
            <a:ext cx="725299" cy="125685"/>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p>
          </p:txBody>
        </p:sp>
      </p:grpSp>
      <p:sp>
        <p:nvSpPr>
          <p:cNvPr id="4" name="円/楕円 3"/>
          <p:cNvSpPr/>
          <p:nvPr userDrawn="1"/>
        </p:nvSpPr>
        <p:spPr>
          <a:xfrm>
            <a:off x="4692025" y="1661411"/>
            <a:ext cx="5759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12" name="円/楕円 11"/>
          <p:cNvSpPr/>
          <p:nvPr userDrawn="1"/>
        </p:nvSpPr>
        <p:spPr>
          <a:xfrm>
            <a:off x="5434962" y="1661411"/>
            <a:ext cx="5759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13" name="円/楕円 12"/>
          <p:cNvSpPr/>
          <p:nvPr userDrawn="1"/>
        </p:nvSpPr>
        <p:spPr>
          <a:xfrm>
            <a:off x="6177899" y="1661411"/>
            <a:ext cx="57596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14" name="円/楕円 13"/>
          <p:cNvSpPr/>
          <p:nvPr userDrawn="1"/>
        </p:nvSpPr>
        <p:spPr>
          <a:xfrm>
            <a:off x="6920835" y="1661411"/>
            <a:ext cx="5759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Tree>
    <p:extLst>
      <p:ext uri="{BB962C8B-B14F-4D97-AF65-F5344CB8AC3E}">
        <p14:creationId xmlns:p14="http://schemas.microsoft.com/office/powerpoint/2010/main" val="94444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6367877" y="-3292475"/>
            <a:ext cx="23603295"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正方形/長方形 6"/>
          <p:cNvSpPr/>
          <p:nvPr userDrawn="1"/>
        </p:nvSpPr>
        <p:spPr>
          <a:xfrm rot="21066044">
            <a:off x="-5191950" y="3344665"/>
            <a:ext cx="2359714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 name="正方形/長方形 7"/>
          <p:cNvSpPr/>
          <p:nvPr userDrawn="1"/>
        </p:nvSpPr>
        <p:spPr>
          <a:xfrm rot="21066044">
            <a:off x="-6367877" y="-3292475"/>
            <a:ext cx="23603295"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正方形/長方形 8"/>
          <p:cNvSpPr/>
          <p:nvPr userDrawn="1"/>
        </p:nvSpPr>
        <p:spPr>
          <a:xfrm rot="21066044">
            <a:off x="-5191950" y="3344665"/>
            <a:ext cx="23597143"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正方形/長方形 9"/>
          <p:cNvSpPr/>
          <p:nvPr userDrawn="1"/>
        </p:nvSpPr>
        <p:spPr>
          <a:xfrm rot="21066044">
            <a:off x="-6367877" y="-3292475"/>
            <a:ext cx="23603295"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正方形/長方形 10"/>
          <p:cNvSpPr/>
          <p:nvPr userDrawn="1"/>
        </p:nvSpPr>
        <p:spPr>
          <a:xfrm rot="21066044">
            <a:off x="-5191950" y="3344665"/>
            <a:ext cx="23597143"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正方形/長方形 11"/>
          <p:cNvSpPr/>
          <p:nvPr userDrawn="1"/>
        </p:nvSpPr>
        <p:spPr>
          <a:xfrm rot="21066044">
            <a:off x="-6367877" y="-3292475"/>
            <a:ext cx="23603295"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正方形/長方形 12"/>
          <p:cNvSpPr/>
          <p:nvPr userDrawn="1"/>
        </p:nvSpPr>
        <p:spPr>
          <a:xfrm rot="21066044">
            <a:off x="-5191950" y="3344665"/>
            <a:ext cx="23597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14" name="グループ化 13"/>
          <p:cNvGrpSpPr/>
          <p:nvPr userDrawn="1"/>
        </p:nvGrpSpPr>
        <p:grpSpPr>
          <a:xfrm rot="17100000">
            <a:off x="4413884" y="1613686"/>
            <a:ext cx="3360000" cy="3359417"/>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grpSp>
      <p:grpSp>
        <p:nvGrpSpPr>
          <p:cNvPr id="17" name="グループ化 16"/>
          <p:cNvGrpSpPr>
            <a:grpSpLocks noChangeAspect="1"/>
          </p:cNvGrpSpPr>
          <p:nvPr userDrawn="1"/>
        </p:nvGrpSpPr>
        <p:grpSpPr>
          <a:xfrm rot="11994079">
            <a:off x="4294196" y="1493395"/>
            <a:ext cx="3599375" cy="36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grpSp>
      <p:grpSp>
        <p:nvGrpSpPr>
          <p:cNvPr id="20" name="グループ化 19"/>
          <p:cNvGrpSpPr>
            <a:grpSpLocks noChangeAspect="1"/>
          </p:cNvGrpSpPr>
          <p:nvPr userDrawn="1"/>
        </p:nvGrpSpPr>
        <p:grpSpPr>
          <a:xfrm rot="3600000">
            <a:off x="4173884" y="1373728"/>
            <a:ext cx="3840000" cy="3839333"/>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grpSp>
      <p:grpSp>
        <p:nvGrpSpPr>
          <p:cNvPr id="23" name="グループ化 22"/>
          <p:cNvGrpSpPr>
            <a:grpSpLocks noChangeAspect="1"/>
          </p:cNvGrpSpPr>
          <p:nvPr userDrawn="1"/>
        </p:nvGrpSpPr>
        <p:grpSpPr>
          <a:xfrm rot="18000000">
            <a:off x="4053884" y="1253749"/>
            <a:ext cx="4080000" cy="4079291"/>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grpSp>
      <p:grpSp>
        <p:nvGrpSpPr>
          <p:cNvPr id="26" name="グループ化 25"/>
          <p:cNvGrpSpPr>
            <a:grpSpLocks noChangeAspect="1"/>
          </p:cNvGrpSpPr>
          <p:nvPr userDrawn="1"/>
        </p:nvGrpSpPr>
        <p:grpSpPr>
          <a:xfrm rot="7511662">
            <a:off x="3933884" y="1133770"/>
            <a:ext cx="4320000" cy="431925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grpSp>
      <p:grpSp>
        <p:nvGrpSpPr>
          <p:cNvPr id="29" name="グループ化 28"/>
          <p:cNvGrpSpPr>
            <a:grpSpLocks noChangeAspect="1"/>
          </p:cNvGrpSpPr>
          <p:nvPr userDrawn="1"/>
        </p:nvGrpSpPr>
        <p:grpSpPr>
          <a:xfrm rot="10993309">
            <a:off x="3814280" y="1013395"/>
            <a:ext cx="4559208" cy="456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grpSp>
      <p:sp>
        <p:nvSpPr>
          <p:cNvPr id="32" name="タイトル 1"/>
          <p:cNvSpPr>
            <a:spLocks noGrp="1"/>
          </p:cNvSpPr>
          <p:nvPr>
            <p:ph type="ctrTitle" hasCustomPrompt="1"/>
          </p:nvPr>
        </p:nvSpPr>
        <p:spPr>
          <a:xfrm>
            <a:off x="914162" y="2648572"/>
            <a:ext cx="10360501" cy="1057333"/>
          </a:xfrm>
        </p:spPr>
        <p:txBody>
          <a:bodyPr anchor="t">
            <a:noAutofit/>
          </a:bodyPr>
          <a:lstStyle>
            <a:lvl1pPr algn="ctr">
              <a:defRPr sz="6399"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910737" y="3669060"/>
            <a:ext cx="10367351" cy="576031"/>
          </a:xfrm>
        </p:spPr>
        <p:txBody>
          <a:bodyPr anchor="b">
            <a:noAutofit/>
          </a:bodyPr>
          <a:lstStyle>
            <a:lvl1pPr algn="ctr">
              <a:defRPr sz="2666">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910737" y="5685251"/>
            <a:ext cx="10367351" cy="1008112"/>
          </a:xfrm>
        </p:spPr>
        <p:txBody>
          <a:bodyPr>
            <a:normAutofit/>
          </a:bodyPr>
          <a:lstStyle>
            <a:lvl1pPr marL="0" indent="0" algn="ctr">
              <a:buNone/>
              <a:defRPr sz="1333">
                <a:solidFill>
                  <a:schemeClr val="tx1">
                    <a:tint val="75000"/>
                  </a:schemeClr>
                </a:solidFill>
                <a:latin typeface="+mj-lt"/>
              </a:defRPr>
            </a:lvl1pPr>
            <a:lvl2pPr marL="544196" indent="0" algn="ctr">
              <a:buNone/>
              <a:defRPr>
                <a:solidFill>
                  <a:schemeClr val="tx1">
                    <a:tint val="75000"/>
                  </a:schemeClr>
                </a:solidFill>
              </a:defRPr>
            </a:lvl2pPr>
            <a:lvl3pPr marL="1088393" indent="0" algn="ctr">
              <a:buNone/>
              <a:defRPr>
                <a:solidFill>
                  <a:schemeClr val="tx1">
                    <a:tint val="75000"/>
                  </a:schemeClr>
                </a:solidFill>
              </a:defRPr>
            </a:lvl3pPr>
            <a:lvl4pPr marL="1632589" indent="0" algn="ctr">
              <a:buNone/>
              <a:defRPr>
                <a:solidFill>
                  <a:schemeClr val="tx1">
                    <a:tint val="75000"/>
                  </a:schemeClr>
                </a:solidFill>
              </a:defRPr>
            </a:lvl4pPr>
            <a:lvl5pPr marL="2176786" indent="0" algn="ctr">
              <a:buNone/>
              <a:defRPr>
                <a:solidFill>
                  <a:schemeClr val="tx1">
                    <a:tint val="75000"/>
                  </a:schemeClr>
                </a:solidFill>
              </a:defRPr>
            </a:lvl5pPr>
            <a:lvl6pPr marL="2720983" indent="0" algn="ctr">
              <a:buNone/>
              <a:defRPr>
                <a:solidFill>
                  <a:schemeClr val="tx1">
                    <a:tint val="75000"/>
                  </a:schemeClr>
                </a:solidFill>
              </a:defRPr>
            </a:lvl6pPr>
            <a:lvl7pPr marL="3265179" indent="0" algn="ctr">
              <a:buNone/>
              <a:defRPr>
                <a:solidFill>
                  <a:schemeClr val="tx1">
                    <a:tint val="75000"/>
                  </a:schemeClr>
                </a:solidFill>
              </a:defRPr>
            </a:lvl7pPr>
            <a:lvl8pPr marL="3809375" indent="0" algn="ctr">
              <a:buNone/>
              <a:defRPr>
                <a:solidFill>
                  <a:schemeClr val="tx1">
                    <a:tint val="75000"/>
                  </a:schemeClr>
                </a:solidFill>
              </a:defRPr>
            </a:lvl8pPr>
            <a:lvl9pPr marL="4353572"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5729148" y="5397219"/>
            <a:ext cx="725299" cy="125685"/>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p>
          </p:txBody>
        </p:sp>
      </p:grpSp>
      <p:sp>
        <p:nvSpPr>
          <p:cNvPr id="39" name="円/楕円 38"/>
          <p:cNvSpPr/>
          <p:nvPr userDrawn="1"/>
        </p:nvSpPr>
        <p:spPr>
          <a:xfrm>
            <a:off x="4692025" y="1661411"/>
            <a:ext cx="5759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40" name="円/楕円 39"/>
          <p:cNvSpPr/>
          <p:nvPr userDrawn="1"/>
        </p:nvSpPr>
        <p:spPr>
          <a:xfrm>
            <a:off x="5434962" y="1661411"/>
            <a:ext cx="5759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41" name="円/楕円 40"/>
          <p:cNvSpPr/>
          <p:nvPr userDrawn="1"/>
        </p:nvSpPr>
        <p:spPr>
          <a:xfrm>
            <a:off x="6177899" y="1661411"/>
            <a:ext cx="57596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42" name="円/楕円 41"/>
          <p:cNvSpPr/>
          <p:nvPr userDrawn="1"/>
        </p:nvSpPr>
        <p:spPr>
          <a:xfrm>
            <a:off x="6920835" y="1661411"/>
            <a:ext cx="5759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Tree>
    <p:extLst>
      <p:ext uri="{BB962C8B-B14F-4D97-AF65-F5344CB8AC3E}">
        <p14:creationId xmlns:p14="http://schemas.microsoft.com/office/powerpoint/2010/main" val="108379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162" y="2648572"/>
            <a:ext cx="10360501" cy="1057333"/>
          </a:xfrm>
        </p:spPr>
        <p:txBody>
          <a:bodyPr anchor="t">
            <a:noAutofit/>
          </a:bodyPr>
          <a:lstStyle>
            <a:lvl1pPr algn="ctr">
              <a:defRPr sz="6399"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910737" y="4741334"/>
            <a:ext cx="10367351" cy="1952029"/>
          </a:xfrm>
        </p:spPr>
        <p:txBody>
          <a:bodyPr anchor="b">
            <a:normAutofit/>
          </a:bodyPr>
          <a:lstStyle>
            <a:lvl1pPr marL="0" indent="0" algn="ctr">
              <a:buNone/>
              <a:defRPr sz="1333">
                <a:solidFill>
                  <a:schemeClr val="tx1">
                    <a:tint val="75000"/>
                  </a:schemeClr>
                </a:solidFill>
                <a:latin typeface="Open Sans Light" panose="020B0306030504020204" pitchFamily="34" charset="0"/>
                <a:cs typeface="Open Sans Light" panose="020B0306030504020204" pitchFamily="34" charset="0"/>
              </a:defRPr>
            </a:lvl1pPr>
            <a:lvl2pPr marL="544196" indent="0" algn="ctr">
              <a:buNone/>
              <a:defRPr>
                <a:solidFill>
                  <a:schemeClr val="tx1">
                    <a:tint val="75000"/>
                  </a:schemeClr>
                </a:solidFill>
              </a:defRPr>
            </a:lvl2pPr>
            <a:lvl3pPr marL="1088393" indent="0" algn="ctr">
              <a:buNone/>
              <a:defRPr>
                <a:solidFill>
                  <a:schemeClr val="tx1">
                    <a:tint val="75000"/>
                  </a:schemeClr>
                </a:solidFill>
              </a:defRPr>
            </a:lvl3pPr>
            <a:lvl4pPr marL="1632589" indent="0" algn="ctr">
              <a:buNone/>
              <a:defRPr>
                <a:solidFill>
                  <a:schemeClr val="tx1">
                    <a:tint val="75000"/>
                  </a:schemeClr>
                </a:solidFill>
              </a:defRPr>
            </a:lvl4pPr>
            <a:lvl5pPr marL="2176786" indent="0" algn="ctr">
              <a:buNone/>
              <a:defRPr>
                <a:solidFill>
                  <a:schemeClr val="tx1">
                    <a:tint val="75000"/>
                  </a:schemeClr>
                </a:solidFill>
              </a:defRPr>
            </a:lvl5pPr>
            <a:lvl6pPr marL="2720983" indent="0" algn="ctr">
              <a:buNone/>
              <a:defRPr>
                <a:solidFill>
                  <a:schemeClr val="tx1">
                    <a:tint val="75000"/>
                  </a:schemeClr>
                </a:solidFill>
              </a:defRPr>
            </a:lvl6pPr>
            <a:lvl7pPr marL="3265179" indent="0" algn="ctr">
              <a:buNone/>
              <a:defRPr>
                <a:solidFill>
                  <a:schemeClr val="tx1">
                    <a:tint val="75000"/>
                  </a:schemeClr>
                </a:solidFill>
              </a:defRPr>
            </a:lvl7pPr>
            <a:lvl8pPr marL="3809375" indent="0" algn="ctr">
              <a:buNone/>
              <a:defRPr>
                <a:solidFill>
                  <a:schemeClr val="tx1">
                    <a:tint val="75000"/>
                  </a:schemeClr>
                </a:solidFill>
              </a:defRPr>
            </a:lvl8pPr>
            <a:lvl9pPr marL="4353572"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737" y="3669060"/>
            <a:ext cx="10367351" cy="576031"/>
          </a:xfrm>
        </p:spPr>
        <p:txBody>
          <a:bodyPr anchor="b">
            <a:noAutofit/>
          </a:bodyPr>
          <a:lstStyle>
            <a:lvl1pPr algn="ctr">
              <a:defRPr sz="2666">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5729148" y="4429600"/>
            <a:ext cx="725299" cy="125685"/>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p>
          </p:txBody>
        </p:sp>
      </p:grpSp>
    </p:spTree>
    <p:extLst>
      <p:ext uri="{BB962C8B-B14F-4D97-AF65-F5344CB8AC3E}">
        <p14:creationId xmlns:p14="http://schemas.microsoft.com/office/powerpoint/2010/main" val="353100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88825"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433082" y="1940835"/>
            <a:ext cx="4511586"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334772" y="1508786"/>
            <a:ext cx="95994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5061824" y="4511094"/>
            <a:ext cx="623961"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050804" y="5301209"/>
            <a:ext cx="935289"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406768" y="1508786"/>
            <a:ext cx="815949"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2304821" y="3429248"/>
            <a:ext cx="7681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577007" y="4293096"/>
            <a:ext cx="42237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286400" y="5532123"/>
            <a:ext cx="789977"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390707" y="1248653"/>
            <a:ext cx="527966"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348488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88825"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7198343" y="1940835"/>
            <a:ext cx="4511586"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90106" y="1508786"/>
            <a:ext cx="95994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4510511" y="5186020"/>
            <a:ext cx="623961"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470451" y="5530537"/>
            <a:ext cx="935289"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1062101" y="1508786"/>
            <a:ext cx="815949"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9070082" y="3429248"/>
            <a:ext cx="7681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7342268" y="4293096"/>
            <a:ext cx="42237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405740" y="4790962"/>
            <a:ext cx="789977"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0462140" y="957488"/>
            <a:ext cx="527966"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26702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4065950" y="3115088"/>
            <a:ext cx="541211"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
        <p:nvSpPr>
          <p:cNvPr id="6" name="円/楕円 5"/>
          <p:cNvSpPr/>
          <p:nvPr userDrawn="1"/>
        </p:nvSpPr>
        <p:spPr>
          <a:xfrm>
            <a:off x="1246716" y="775461"/>
            <a:ext cx="3373033"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8" name="円/楕円 27"/>
          <p:cNvSpPr/>
          <p:nvPr userDrawn="1"/>
        </p:nvSpPr>
        <p:spPr>
          <a:xfrm>
            <a:off x="845362" y="1170730"/>
            <a:ext cx="911943"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30" name="円/楕円 29"/>
          <p:cNvSpPr/>
          <p:nvPr userDrawn="1"/>
        </p:nvSpPr>
        <p:spPr>
          <a:xfrm>
            <a:off x="1137478" y="692697"/>
            <a:ext cx="3373033"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タイトル 1"/>
          <p:cNvSpPr>
            <a:spLocks noGrp="1"/>
          </p:cNvSpPr>
          <p:nvPr>
            <p:ph type="title" hasCustomPrompt="1"/>
          </p:nvPr>
        </p:nvSpPr>
        <p:spPr>
          <a:xfrm>
            <a:off x="5029730" y="740702"/>
            <a:ext cx="6383601" cy="900605"/>
          </a:xfrm>
        </p:spPr>
        <p:txBody>
          <a:bodyPr anchor="b">
            <a:normAutofit/>
          </a:bodyPr>
          <a:lstStyle>
            <a:lvl1pPr>
              <a:defRPr sz="44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5125724" y="1651456"/>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テキスト プレースホルダー 6"/>
          <p:cNvSpPr>
            <a:spLocks noGrp="1"/>
          </p:cNvSpPr>
          <p:nvPr>
            <p:ph type="body" sz="quarter" idx="16" hasCustomPrompt="1"/>
          </p:nvPr>
        </p:nvSpPr>
        <p:spPr>
          <a:xfrm>
            <a:off x="5029730" y="1699902"/>
            <a:ext cx="6383601" cy="623628"/>
          </a:xfrm>
        </p:spPr>
        <p:txBody>
          <a:bodyPr anchor="t">
            <a:noAutofit/>
          </a:bodyPr>
          <a:lstStyle>
            <a:lvl1pPr algn="l">
              <a:defRPr sz="2133"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246716" y="775461"/>
            <a:ext cx="3277039"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8" name="円/楕円 7"/>
          <p:cNvSpPr/>
          <p:nvPr userDrawn="1"/>
        </p:nvSpPr>
        <p:spPr>
          <a:xfrm>
            <a:off x="5402242" y="2559169"/>
            <a:ext cx="863947"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図プレースホルダー 12"/>
          <p:cNvSpPr>
            <a:spLocks noGrp="1"/>
          </p:cNvSpPr>
          <p:nvPr>
            <p:ph type="pic" sz="quarter" idx="17" hasCustomPrompt="1"/>
          </p:nvPr>
        </p:nvSpPr>
        <p:spPr>
          <a:xfrm>
            <a:off x="5625854" y="2782820"/>
            <a:ext cx="416722" cy="416794"/>
          </a:xfrm>
        </p:spPr>
        <p:txBody>
          <a:bodyPr>
            <a:normAutofit/>
          </a:bodyPr>
          <a:lstStyle>
            <a:lvl1pPr>
              <a:defRPr sz="1067"/>
            </a:lvl1pPr>
          </a:lstStyle>
          <a:p>
            <a:r>
              <a:rPr kumimoji="1" lang="en-US" altLang="ja-JP" dirty="0"/>
              <a:t>Icon</a:t>
            </a:r>
            <a:endParaRPr kumimoji="1" lang="ja-JP" altLang="en-US" dirty="0"/>
          </a:p>
        </p:txBody>
      </p:sp>
      <p:sp>
        <p:nvSpPr>
          <p:cNvPr id="10" name="円/楕円 9"/>
          <p:cNvSpPr/>
          <p:nvPr userDrawn="1"/>
        </p:nvSpPr>
        <p:spPr>
          <a:xfrm>
            <a:off x="7145731" y="2559168"/>
            <a:ext cx="863947"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円/楕円 10"/>
          <p:cNvSpPr/>
          <p:nvPr userDrawn="1"/>
        </p:nvSpPr>
        <p:spPr>
          <a:xfrm>
            <a:off x="8878238" y="2559168"/>
            <a:ext cx="863947"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図プレースホルダー 12"/>
          <p:cNvSpPr>
            <a:spLocks noGrp="1"/>
          </p:cNvSpPr>
          <p:nvPr>
            <p:ph type="pic" sz="quarter" idx="18" hasCustomPrompt="1"/>
          </p:nvPr>
        </p:nvSpPr>
        <p:spPr>
          <a:xfrm>
            <a:off x="7369344" y="2782820"/>
            <a:ext cx="416722" cy="416794"/>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9101851" y="2782819"/>
            <a:ext cx="416722" cy="416794"/>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5027014" y="3519717"/>
            <a:ext cx="1631898" cy="623628"/>
          </a:xfrm>
        </p:spPr>
        <p:txBody>
          <a:bodyPr anchor="t">
            <a:noAutofit/>
          </a:bodyPr>
          <a:lstStyle>
            <a:lvl1pPr algn="ctr">
              <a:defRPr sz="16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6766370" y="3519717"/>
            <a:ext cx="1631898" cy="623628"/>
          </a:xfrm>
        </p:spPr>
        <p:txBody>
          <a:bodyPr anchor="t">
            <a:noAutofit/>
          </a:bodyPr>
          <a:lstStyle>
            <a:lvl1pPr algn="ctr">
              <a:defRPr sz="16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8494262" y="3518153"/>
            <a:ext cx="1631898" cy="623628"/>
          </a:xfrm>
        </p:spPr>
        <p:txBody>
          <a:bodyPr anchor="t">
            <a:noAutofit/>
          </a:bodyPr>
          <a:lstStyle>
            <a:lvl1pPr algn="ctr">
              <a:defRPr sz="16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795119" y="4197086"/>
            <a:ext cx="10598588" cy="1344149"/>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5685251"/>
            <a:ext cx="12188825" cy="11727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図プレースホルダー 12"/>
          <p:cNvSpPr>
            <a:spLocks noGrp="1"/>
          </p:cNvSpPr>
          <p:nvPr>
            <p:ph type="pic" sz="quarter" idx="23" hasCustomPrompt="1"/>
          </p:nvPr>
        </p:nvSpPr>
        <p:spPr>
          <a:xfrm>
            <a:off x="2676874" y="5848760"/>
            <a:ext cx="416722" cy="416794"/>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5883790" y="5848760"/>
            <a:ext cx="416722" cy="416794"/>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9070277" y="5848759"/>
            <a:ext cx="416722" cy="416794"/>
          </a:xfrm>
        </p:spPr>
        <p:txBody>
          <a:bodyPr>
            <a:normAutofit/>
          </a:bodyPr>
          <a:lstStyle>
            <a:lvl1pPr>
              <a:defRPr sz="1067"/>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1589316" y="6309762"/>
            <a:ext cx="2633213"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4775544" y="6309762"/>
            <a:ext cx="2633213"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7972917" y="6309762"/>
            <a:ext cx="2633213"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382770" y="679450"/>
            <a:ext cx="5759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26" name="円/楕円 25"/>
          <p:cNvSpPr/>
          <p:nvPr userDrawn="1"/>
        </p:nvSpPr>
        <p:spPr>
          <a:xfrm>
            <a:off x="1301334" y="711321"/>
            <a:ext cx="287982"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32" name="正方形/長方形 31"/>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4" name="円/楕円 33"/>
          <p:cNvSpPr/>
          <p:nvPr userDrawn="1"/>
        </p:nvSpPr>
        <p:spPr>
          <a:xfrm>
            <a:off x="4734285" y="2858988"/>
            <a:ext cx="324607"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Tree>
    <p:extLst>
      <p:ext uri="{BB962C8B-B14F-4D97-AF65-F5344CB8AC3E}">
        <p14:creationId xmlns:p14="http://schemas.microsoft.com/office/powerpoint/2010/main" val="2886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497"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497" cy="1713600"/>
          </a:xfrm>
          <a:solidFill>
            <a:schemeClr val="accent4"/>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545" y="0"/>
            <a:ext cx="1744497" cy="1713600"/>
          </a:xfrm>
          <a:solidFill>
            <a:schemeClr val="accent6"/>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545" y="1715400"/>
            <a:ext cx="1744497" cy="1713600"/>
          </a:xfrm>
          <a:solidFill>
            <a:schemeClr val="accent2"/>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066" y="0"/>
            <a:ext cx="1744497"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066" y="1715400"/>
            <a:ext cx="1744497" cy="1713600"/>
          </a:xfrm>
          <a:solidFill>
            <a:schemeClr val="accent5"/>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066" y="3429000"/>
            <a:ext cx="1744497"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066" y="5144400"/>
            <a:ext cx="1744497" cy="1713600"/>
          </a:xfrm>
          <a:solidFill>
            <a:schemeClr val="accent2"/>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1587" y="5144400"/>
            <a:ext cx="1744497" cy="1713600"/>
          </a:xfrm>
          <a:solidFill>
            <a:schemeClr val="accent5"/>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6961108" y="5144400"/>
            <a:ext cx="1744497" cy="1713600"/>
          </a:xfrm>
          <a:solidFill>
            <a:schemeClr val="accent4"/>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0630" y="0"/>
            <a:ext cx="1744497" cy="1713600"/>
          </a:xfrm>
          <a:solidFill>
            <a:schemeClr val="accent3">
              <a:lumMod val="75000"/>
            </a:schemeClr>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0630" y="1715400"/>
            <a:ext cx="1744497" cy="1713600"/>
          </a:xfrm>
          <a:solidFill>
            <a:schemeClr val="accent3"/>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0630" y="5144400"/>
            <a:ext cx="1744497" cy="1713600"/>
          </a:xfrm>
          <a:solidFill>
            <a:schemeClr val="accent6">
              <a:lumMod val="75000"/>
            </a:schemeClr>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0153" y="0"/>
            <a:ext cx="1744497"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0153" y="1715400"/>
            <a:ext cx="1744497" cy="1713600"/>
          </a:xfrm>
          <a:solidFill>
            <a:schemeClr val="accent6">
              <a:lumMod val="75000"/>
            </a:schemeClr>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0440153" y="5144400"/>
            <a:ext cx="1744497" cy="1713600"/>
          </a:xfrm>
          <a:solidFill>
            <a:schemeClr val="accent2"/>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3429000"/>
            <a:ext cx="3481795" cy="34290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5221587" y="0"/>
            <a:ext cx="3481795" cy="34290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5484432" y="3498416"/>
            <a:ext cx="6383601"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5580426" y="4409170"/>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9" name="テキスト プレースホルダー 6"/>
          <p:cNvSpPr>
            <a:spLocks noGrp="1"/>
          </p:cNvSpPr>
          <p:nvPr>
            <p:ph type="body" sz="quarter" idx="16" hasCustomPrompt="1"/>
          </p:nvPr>
        </p:nvSpPr>
        <p:spPr>
          <a:xfrm>
            <a:off x="5484432" y="4457617"/>
            <a:ext cx="6383601" cy="623628"/>
          </a:xfrm>
        </p:spPr>
        <p:txBody>
          <a:bodyPr anchor="t">
            <a:noAutofit/>
          </a:bodyPr>
          <a:lstStyle>
            <a:lvl1pPr algn="l">
              <a:defRPr sz="2133"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27142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497"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497" cy="1713600"/>
          </a:xfrm>
          <a:solidFill>
            <a:schemeClr val="accent4"/>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3429000"/>
            <a:ext cx="1744497"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5144400"/>
            <a:ext cx="1744497" cy="1713600"/>
          </a:xfrm>
          <a:solidFill>
            <a:schemeClr val="accent5"/>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545" y="0"/>
            <a:ext cx="1744497" cy="1713600"/>
          </a:xfrm>
          <a:solidFill>
            <a:schemeClr val="accent6"/>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545" y="1715400"/>
            <a:ext cx="1744497" cy="1713600"/>
          </a:xfrm>
          <a:solidFill>
            <a:schemeClr val="accent2"/>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1742545" y="3429000"/>
            <a:ext cx="1744497" cy="1713600"/>
          </a:xfrm>
          <a:solidFill>
            <a:schemeClr val="accent3"/>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1742545" y="5144400"/>
            <a:ext cx="1744497" cy="1713600"/>
          </a:xfrm>
          <a:solidFill>
            <a:schemeClr val="accent4"/>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066" y="0"/>
            <a:ext cx="1744497"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066" y="1715400"/>
            <a:ext cx="1744497" cy="1713600"/>
          </a:xfrm>
          <a:solidFill>
            <a:schemeClr val="accent5"/>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066" y="3429000"/>
            <a:ext cx="1744497"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066" y="5144400"/>
            <a:ext cx="1744497" cy="1713600"/>
          </a:xfrm>
          <a:solidFill>
            <a:schemeClr val="accent2"/>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5221587" y="0"/>
            <a:ext cx="1744497" cy="1713600"/>
          </a:xfrm>
          <a:solidFill>
            <a:schemeClr val="accent5"/>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5221587" y="1715400"/>
            <a:ext cx="1744497" cy="1713600"/>
          </a:xfrm>
          <a:solidFill>
            <a:schemeClr val="accent2">
              <a:lumMod val="60000"/>
              <a:lumOff val="40000"/>
            </a:schemeClr>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5221587" y="3429000"/>
            <a:ext cx="1744497" cy="1713600"/>
          </a:xfrm>
          <a:solidFill>
            <a:schemeClr val="accent3"/>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1587" y="5144400"/>
            <a:ext cx="1744497" cy="1713600"/>
          </a:xfrm>
          <a:solidFill>
            <a:schemeClr val="accent5"/>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6961108" y="0"/>
            <a:ext cx="1744497"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6961108" y="1715400"/>
            <a:ext cx="1744497" cy="1713600"/>
          </a:xfrm>
          <a:solidFill>
            <a:schemeClr val="accent2"/>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6961108" y="3429000"/>
            <a:ext cx="1744497" cy="1713600"/>
          </a:xfrm>
          <a:solidFill>
            <a:schemeClr val="accent6"/>
          </a:solidFill>
        </p:spPr>
        <p:txBody>
          <a:bodyPr>
            <a:normAutofit/>
          </a:bodyPr>
          <a:lstStyle>
            <a:lvl1pPr>
              <a:defRPr sz="1067"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6961108" y="5144400"/>
            <a:ext cx="1744497" cy="1713600"/>
          </a:xfrm>
          <a:solidFill>
            <a:schemeClr val="accent4"/>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0630" y="0"/>
            <a:ext cx="1744497" cy="1713600"/>
          </a:xfrm>
          <a:solidFill>
            <a:schemeClr val="accent3">
              <a:lumMod val="75000"/>
            </a:schemeClr>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0630" y="1715400"/>
            <a:ext cx="1744497" cy="1713600"/>
          </a:xfrm>
          <a:solidFill>
            <a:schemeClr val="accent3"/>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8700630" y="3429000"/>
            <a:ext cx="1744497" cy="1713600"/>
          </a:xfrm>
          <a:solidFill>
            <a:schemeClr val="accent5"/>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0630" y="5144400"/>
            <a:ext cx="1744497" cy="1713600"/>
          </a:xfrm>
          <a:solidFill>
            <a:schemeClr val="accent6">
              <a:lumMod val="75000"/>
            </a:schemeClr>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0153" y="0"/>
            <a:ext cx="1744497"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0153" y="1715400"/>
            <a:ext cx="1744497" cy="1713600"/>
          </a:xfrm>
          <a:solidFill>
            <a:schemeClr val="accent6">
              <a:lumMod val="75000"/>
            </a:schemeClr>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0440153" y="3429000"/>
            <a:ext cx="1744497"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0440153" y="5144400"/>
            <a:ext cx="1744497" cy="1713600"/>
          </a:xfrm>
          <a:solidFill>
            <a:schemeClr val="accent2"/>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20957514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0199710" y="4014138"/>
            <a:ext cx="541211"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
        <p:nvSpPr>
          <p:cNvPr id="20" name="円/楕円 19"/>
          <p:cNvSpPr/>
          <p:nvPr userDrawn="1"/>
        </p:nvSpPr>
        <p:spPr>
          <a:xfrm>
            <a:off x="1183828" y="2516899"/>
            <a:ext cx="911943"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21" name="円/楕円 20"/>
          <p:cNvSpPr/>
          <p:nvPr userDrawn="1"/>
        </p:nvSpPr>
        <p:spPr>
          <a:xfrm>
            <a:off x="412920" y="2228867"/>
            <a:ext cx="5759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22" name="円/楕円 21"/>
          <p:cNvSpPr/>
          <p:nvPr userDrawn="1"/>
        </p:nvSpPr>
        <p:spPr>
          <a:xfrm>
            <a:off x="2386006" y="2690349"/>
            <a:ext cx="287982"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23" name="円/楕円 22"/>
          <p:cNvSpPr/>
          <p:nvPr userDrawn="1"/>
        </p:nvSpPr>
        <p:spPr>
          <a:xfrm>
            <a:off x="10982892" y="3880494"/>
            <a:ext cx="324607"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
        <p:nvSpPr>
          <p:cNvPr id="4" name="図プレースホルダー 5"/>
          <p:cNvSpPr>
            <a:spLocks noGrp="1"/>
          </p:cNvSpPr>
          <p:nvPr>
            <p:ph type="pic" sz="quarter" idx="12" hasCustomPrompt="1"/>
          </p:nvPr>
        </p:nvSpPr>
        <p:spPr>
          <a:xfrm>
            <a:off x="25450" y="29028"/>
            <a:ext cx="2399583" cy="2400000"/>
          </a:xfrm>
          <a:solidFill>
            <a:schemeClr val="accent1"/>
          </a:solidFill>
        </p:spPr>
        <p:txBody>
          <a:bodyPr/>
          <a:lstStyle>
            <a:lvl1pPr>
              <a:defRPr sz="12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2458075" y="29028"/>
            <a:ext cx="2399583" cy="2400000"/>
          </a:xfrm>
          <a:solidFill>
            <a:schemeClr val="accent3"/>
          </a:solidFill>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4890700" y="29028"/>
            <a:ext cx="2399583" cy="2400000"/>
          </a:xfrm>
          <a:solidFill>
            <a:schemeClr val="accent2"/>
          </a:solidFill>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7324185" y="29028"/>
            <a:ext cx="2399583" cy="2400000"/>
          </a:xfrm>
          <a:solidFill>
            <a:schemeClr val="accent4"/>
          </a:solidFill>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9755950" y="29028"/>
            <a:ext cx="2399583" cy="2400000"/>
          </a:xfrm>
          <a:solidFill>
            <a:schemeClr val="accent5"/>
          </a:solidFill>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23950" y="4419110"/>
            <a:ext cx="2399583" cy="2400000"/>
          </a:xfrm>
          <a:solidFill>
            <a:schemeClr val="accent5"/>
          </a:solidFill>
        </p:spPr>
        <p:txBody>
          <a:bodyPr/>
          <a:lstStyle>
            <a:lvl1pPr>
              <a:defRPr sz="12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2456575" y="4419110"/>
            <a:ext cx="2399583" cy="2400000"/>
          </a:xfrm>
          <a:solidFill>
            <a:schemeClr val="accent4"/>
          </a:solidFill>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4889200" y="4419110"/>
            <a:ext cx="2399583" cy="2400000"/>
          </a:xfrm>
          <a:solidFill>
            <a:schemeClr val="accent2"/>
          </a:solidFill>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7322684" y="4419110"/>
            <a:ext cx="2399583" cy="2400000"/>
          </a:xfrm>
          <a:solidFill>
            <a:schemeClr val="accent3"/>
          </a:solidFill>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9754450" y="4419110"/>
            <a:ext cx="2399583" cy="2400000"/>
          </a:xfrm>
          <a:solidFill>
            <a:schemeClr val="accent1"/>
          </a:solidFill>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483726" y="2637235"/>
            <a:ext cx="11212757"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5013951" y="3547989"/>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テキスト プレースホルダー 6"/>
          <p:cNvSpPr>
            <a:spLocks noGrp="1"/>
          </p:cNvSpPr>
          <p:nvPr>
            <p:ph type="body" sz="quarter" idx="22" hasCustomPrompt="1"/>
          </p:nvPr>
        </p:nvSpPr>
        <p:spPr>
          <a:xfrm>
            <a:off x="483726" y="3596435"/>
            <a:ext cx="11212757" cy="623628"/>
          </a:xfrm>
        </p:spPr>
        <p:txBody>
          <a:bodyPr anchor="t">
            <a:noAutofit/>
          </a:bodyPr>
          <a:lstStyle>
            <a:lvl1pPr algn="ctr">
              <a:defRPr sz="2133"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1540653" y="3495431"/>
            <a:ext cx="505052" cy="5051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Tree>
    <p:extLst>
      <p:ext uri="{BB962C8B-B14F-4D97-AF65-F5344CB8AC3E}">
        <p14:creationId xmlns:p14="http://schemas.microsoft.com/office/powerpoint/2010/main" val="69377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3428405"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図プレースホルダー 3"/>
          <p:cNvSpPr>
            <a:spLocks noGrp="1"/>
          </p:cNvSpPr>
          <p:nvPr>
            <p:ph type="pic" sz="quarter" idx="12" hasCustomPrompt="1"/>
          </p:nvPr>
        </p:nvSpPr>
        <p:spPr>
          <a:xfrm>
            <a:off x="-1" y="3429000"/>
            <a:ext cx="6093884" cy="3429000"/>
          </a:xfrm>
          <a:solidFill>
            <a:schemeClr val="bg1">
              <a:lumMod val="95000"/>
            </a:schemeClr>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3412837" y="0"/>
            <a:ext cx="4745446" cy="3429000"/>
          </a:xfrm>
          <a:solidFill>
            <a:schemeClr val="bg1">
              <a:lumMod val="95000"/>
            </a:schemeClr>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8158283" y="0"/>
            <a:ext cx="4030542" cy="3429000"/>
          </a:xfrm>
          <a:solidFill>
            <a:schemeClr val="bg1">
              <a:lumMod val="95000"/>
            </a:schemeClr>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6093884" y="3429000"/>
            <a:ext cx="2736358"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図プレースホルダー 3"/>
          <p:cNvSpPr>
            <a:spLocks noGrp="1"/>
          </p:cNvSpPr>
          <p:nvPr>
            <p:ph type="pic" sz="quarter" idx="15" hasCustomPrompt="1"/>
          </p:nvPr>
        </p:nvSpPr>
        <p:spPr>
          <a:xfrm>
            <a:off x="8830241" y="3429000"/>
            <a:ext cx="3352242" cy="3429000"/>
          </a:xfrm>
          <a:solidFill>
            <a:schemeClr val="bg1">
              <a:lumMod val="95000"/>
            </a:schemeClr>
          </a:solidFill>
        </p:spPr>
        <p:txBody>
          <a:bodyPr/>
          <a:lstStyle>
            <a:lvl1pPr marL="0" marR="0" indent="0" algn="l" defTabSz="1088393"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142784" y="500675"/>
            <a:ext cx="3119805" cy="1044621"/>
          </a:xfrm>
        </p:spPr>
        <p:txBody>
          <a:bodyPr anchor="b">
            <a:normAutofit/>
          </a:bodyPr>
          <a:lstStyle>
            <a:lvl1pPr algn="ctr">
              <a:defRPr sz="24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142785" y="1701716"/>
            <a:ext cx="3119805" cy="1487257"/>
          </a:xfrm>
        </p:spPr>
        <p:txBody>
          <a:bodyPr anchor="t">
            <a:noAutofit/>
          </a:bodyPr>
          <a:lstStyle>
            <a:lvl1pPr algn="ctr">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6190406" y="3573016"/>
            <a:ext cx="2543841" cy="3120347"/>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2796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正方形/長方形 10"/>
          <p:cNvSpPr/>
          <p:nvPr userDrawn="1"/>
        </p:nvSpPr>
        <p:spPr>
          <a:xfrm>
            <a:off x="0" y="3976914"/>
            <a:ext cx="12188825" cy="28810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1993" y="2967732"/>
            <a:ext cx="672671" cy="1009181"/>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3450" y="2971388"/>
            <a:ext cx="654392" cy="1005525"/>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75940" y="2773940"/>
            <a:ext cx="804279" cy="1202973"/>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95834" y="2470455"/>
            <a:ext cx="707400" cy="1506459"/>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8507" y="2419264"/>
            <a:ext cx="782345" cy="1557650"/>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535887" y="2188907"/>
            <a:ext cx="780517" cy="1788006"/>
          </a:xfrm>
          <a:prstGeom prst="rect">
            <a:avLst/>
          </a:prstGeom>
        </p:spPr>
      </p:pic>
      <p:sp>
        <p:nvSpPr>
          <p:cNvPr id="29" name="テキスト プレースホルダー 6"/>
          <p:cNvSpPr>
            <a:spLocks noGrp="1"/>
          </p:cNvSpPr>
          <p:nvPr>
            <p:ph type="body" sz="quarter" idx="21" hasCustomPrompt="1"/>
          </p:nvPr>
        </p:nvSpPr>
        <p:spPr>
          <a:xfrm>
            <a:off x="695075" y="1945551"/>
            <a:ext cx="2925572" cy="480053"/>
          </a:xfrm>
        </p:spPr>
        <p:txBody>
          <a:bodyPr anchor="ctr">
            <a:noAutofit/>
          </a:bodyPr>
          <a:lstStyle>
            <a:lvl1pPr algn="ctr">
              <a:defRPr sz="1866"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2148328" y="1374814"/>
            <a:ext cx="2925572" cy="480053"/>
          </a:xfrm>
        </p:spPr>
        <p:txBody>
          <a:bodyPr anchor="ctr">
            <a:noAutofit/>
          </a:bodyPr>
          <a:lstStyle>
            <a:lvl1pPr algn="ctr">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6856892" y="1011208"/>
            <a:ext cx="2925572" cy="480053"/>
          </a:xfrm>
        </p:spPr>
        <p:txBody>
          <a:bodyPr anchor="ctr">
            <a:noAutofit/>
          </a:bodyPr>
          <a:lstStyle>
            <a:lvl1pPr algn="ctr">
              <a:defRPr sz="1866"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255474" y="1590874"/>
            <a:ext cx="2925572" cy="480053"/>
          </a:xfrm>
        </p:spPr>
        <p:txBody>
          <a:bodyPr anchor="ctr">
            <a:noAutofit/>
          </a:bodyPr>
          <a:lstStyle>
            <a:lvl1pPr algn="ctr">
              <a:defRPr sz="1866"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816876" y="804077"/>
            <a:ext cx="2925572" cy="480053"/>
          </a:xfrm>
        </p:spPr>
        <p:txBody>
          <a:bodyPr anchor="ctr">
            <a:noAutofit/>
          </a:bodyPr>
          <a:lstStyle>
            <a:lvl1pPr algn="ctr">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463359" y="431542"/>
            <a:ext cx="2925572" cy="480053"/>
          </a:xfrm>
        </p:spPr>
        <p:txBody>
          <a:bodyPr anchor="ctr">
            <a:noAutofit/>
          </a:bodyPr>
          <a:lstStyle>
            <a:lvl1pPr algn="ctr">
              <a:defRPr sz="1866"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2157861" y="2425604"/>
            <a:ext cx="0" cy="448225"/>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3616254" y="1944914"/>
            <a:ext cx="0" cy="922517"/>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5268216" y="1364343"/>
            <a:ext cx="0" cy="1265941"/>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6711281" y="2098914"/>
            <a:ext cx="0" cy="223373"/>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8319678" y="1507999"/>
            <a:ext cx="0" cy="814287"/>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9936264" y="922965"/>
            <a:ext cx="0" cy="1175948"/>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483726" y="4214454"/>
            <a:ext cx="11212757"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5013951" y="5125208"/>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テキスト プレースホルダー 6"/>
          <p:cNvSpPr>
            <a:spLocks noGrp="1"/>
          </p:cNvSpPr>
          <p:nvPr>
            <p:ph type="body" sz="quarter" idx="42" hasCustomPrompt="1"/>
          </p:nvPr>
        </p:nvSpPr>
        <p:spPr>
          <a:xfrm>
            <a:off x="286776" y="5321905"/>
            <a:ext cx="11615273" cy="1112762"/>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6236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5341804" y="37273"/>
            <a:ext cx="6847021" cy="4481941"/>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2" name="正方形/長方形 1"/>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4112" y="471963"/>
            <a:ext cx="1282333" cy="4047252"/>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99030" y="1017730"/>
            <a:ext cx="1186833" cy="3501485"/>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4519215"/>
            <a:ext cx="12188825" cy="2338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タイトル 1"/>
          <p:cNvSpPr>
            <a:spLocks noGrp="1"/>
          </p:cNvSpPr>
          <p:nvPr userDrawn="1">
            <p:ph type="title" hasCustomPrompt="1"/>
          </p:nvPr>
        </p:nvSpPr>
        <p:spPr>
          <a:xfrm>
            <a:off x="483726" y="4637788"/>
            <a:ext cx="11212757"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5013951" y="5548542"/>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テキスト プレースホルダー 6"/>
          <p:cNvSpPr>
            <a:spLocks noGrp="1"/>
          </p:cNvSpPr>
          <p:nvPr userDrawn="1">
            <p:ph type="body" sz="quarter" idx="42" hasCustomPrompt="1"/>
          </p:nvPr>
        </p:nvSpPr>
        <p:spPr>
          <a:xfrm>
            <a:off x="7766433" y="397384"/>
            <a:ext cx="4035590" cy="821816"/>
          </a:xfrm>
        </p:spPr>
        <p:txBody>
          <a:bodyPr>
            <a:noAutofit/>
          </a:bodyPr>
          <a:lstStyle>
            <a:lvl1pPr algn="l">
              <a:defRPr sz="44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305243" y="397384"/>
            <a:ext cx="3785754" cy="821816"/>
          </a:xfrm>
        </p:spPr>
        <p:txBody>
          <a:bodyPr>
            <a:noAutofit/>
          </a:bodyPr>
          <a:lstStyle>
            <a:lvl1pPr algn="r">
              <a:defRPr sz="44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286776" y="5688607"/>
            <a:ext cx="11615273" cy="998520"/>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727442" y="1930400"/>
            <a:ext cx="3517447"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357054" y="2121850"/>
            <a:ext cx="272836"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テキスト プレースホルダー 6"/>
          <p:cNvSpPr>
            <a:spLocks noGrp="1"/>
          </p:cNvSpPr>
          <p:nvPr userDrawn="1">
            <p:ph type="body" sz="quarter" idx="46" hasCustomPrompt="1"/>
          </p:nvPr>
        </p:nvSpPr>
        <p:spPr>
          <a:xfrm>
            <a:off x="727442" y="2697019"/>
            <a:ext cx="3517447"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361085" y="2888469"/>
            <a:ext cx="272836"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テキスト プレースホルダー 6"/>
          <p:cNvSpPr>
            <a:spLocks noGrp="1"/>
          </p:cNvSpPr>
          <p:nvPr userDrawn="1">
            <p:ph type="body" sz="quarter" idx="47" hasCustomPrompt="1"/>
          </p:nvPr>
        </p:nvSpPr>
        <p:spPr>
          <a:xfrm>
            <a:off x="727442" y="3463637"/>
            <a:ext cx="3517447"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357054" y="3655086"/>
            <a:ext cx="272836"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プレースホルダー 6"/>
          <p:cNvSpPr>
            <a:spLocks noGrp="1"/>
          </p:cNvSpPr>
          <p:nvPr userDrawn="1">
            <p:ph type="body" sz="quarter" idx="48" hasCustomPrompt="1"/>
          </p:nvPr>
        </p:nvSpPr>
        <p:spPr>
          <a:xfrm>
            <a:off x="8370751" y="1932505"/>
            <a:ext cx="3517447"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8000363" y="2123955"/>
            <a:ext cx="272836"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5" name="テキスト プレースホルダー 6"/>
          <p:cNvSpPr>
            <a:spLocks noGrp="1"/>
          </p:cNvSpPr>
          <p:nvPr userDrawn="1">
            <p:ph type="body" sz="quarter" idx="49" hasCustomPrompt="1"/>
          </p:nvPr>
        </p:nvSpPr>
        <p:spPr>
          <a:xfrm>
            <a:off x="8370751" y="2699124"/>
            <a:ext cx="3517447"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8000363" y="2890573"/>
            <a:ext cx="272836"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7" name="テキスト プレースホルダー 6"/>
          <p:cNvSpPr>
            <a:spLocks noGrp="1"/>
          </p:cNvSpPr>
          <p:nvPr userDrawn="1">
            <p:ph type="body" sz="quarter" idx="50" hasCustomPrompt="1"/>
          </p:nvPr>
        </p:nvSpPr>
        <p:spPr>
          <a:xfrm>
            <a:off x="8370751" y="3465742"/>
            <a:ext cx="3517447"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8000363" y="3657191"/>
            <a:ext cx="272836"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0" name="正方形/長方形 29"/>
          <p:cNvSpPr/>
          <p:nvPr userDrawn="1"/>
        </p:nvSpPr>
        <p:spPr>
          <a:xfrm>
            <a:off x="2132706" y="1225923"/>
            <a:ext cx="2159865"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正方形/長方形 30"/>
          <p:cNvSpPr/>
          <p:nvPr userDrawn="1"/>
        </p:nvSpPr>
        <p:spPr>
          <a:xfrm>
            <a:off x="7368815" y="1225923"/>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84278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0" y="0"/>
            <a:ext cx="12188825" cy="4151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5495" y="308653"/>
            <a:ext cx="5273496" cy="4272731"/>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65362" y="950241"/>
            <a:ext cx="2553403" cy="3631143"/>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1157" y="1804275"/>
            <a:ext cx="1363071" cy="2777109"/>
          </a:xfrm>
          <a:prstGeom prst="rect">
            <a:avLst/>
          </a:prstGeom>
        </p:spPr>
      </p:pic>
      <p:sp>
        <p:nvSpPr>
          <p:cNvPr id="11" name="図プレースホルダー 8"/>
          <p:cNvSpPr>
            <a:spLocks noGrp="1"/>
          </p:cNvSpPr>
          <p:nvPr>
            <p:ph type="pic" sz="quarter" idx="12" hasCustomPrompt="1"/>
          </p:nvPr>
        </p:nvSpPr>
        <p:spPr>
          <a:xfrm>
            <a:off x="2262880" y="2157779"/>
            <a:ext cx="1139627" cy="2070100"/>
          </a:xfrm>
        </p:spPr>
        <p:txBody>
          <a:bodyPr>
            <a:normAutofit/>
          </a:bodyPr>
          <a:lstStyle>
            <a:lvl1pPr>
              <a:defRPr sz="1067"/>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3659239" y="488673"/>
            <a:ext cx="4889694" cy="2704156"/>
          </a:xfrm>
        </p:spPr>
        <p:txBody>
          <a:bodyPr>
            <a:normAutofit/>
          </a:bodyPr>
          <a:lstStyle>
            <a:lvl1pPr>
              <a:defRPr sz="1067"/>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8836779" y="1282700"/>
            <a:ext cx="2209416" cy="2956390"/>
          </a:xfrm>
        </p:spPr>
        <p:txBody>
          <a:bodyPr>
            <a:normAutofit/>
          </a:bodyPr>
          <a:lstStyle>
            <a:lvl1pPr>
              <a:defRPr sz="1067"/>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483726" y="4514410"/>
            <a:ext cx="11212757"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5013951" y="5425164"/>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テキスト プレースホルダー 6"/>
          <p:cNvSpPr>
            <a:spLocks noGrp="1"/>
          </p:cNvSpPr>
          <p:nvPr>
            <p:ph type="body" sz="quarter" idx="42" hasCustomPrompt="1"/>
          </p:nvPr>
        </p:nvSpPr>
        <p:spPr>
          <a:xfrm>
            <a:off x="286776" y="5621862"/>
            <a:ext cx="11615273" cy="1006329"/>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2411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0" y="4233333"/>
            <a:ext cx="12188825" cy="2624667"/>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 name="正方形/長方形 1"/>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タイトル プレースホルダー 1"/>
          <p:cNvSpPr>
            <a:spLocks noGrp="1"/>
          </p:cNvSpPr>
          <p:nvPr>
            <p:ph type="title" hasCustomPrompt="1"/>
          </p:nvPr>
        </p:nvSpPr>
        <p:spPr>
          <a:xfrm>
            <a:off x="2048065" y="164638"/>
            <a:ext cx="9564717" cy="80210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図プレースホルダー 19"/>
          <p:cNvSpPr>
            <a:spLocks noGrp="1"/>
          </p:cNvSpPr>
          <p:nvPr>
            <p:ph type="pic" sz="quarter" idx="12" hasCustomPrompt="1"/>
          </p:nvPr>
        </p:nvSpPr>
        <p:spPr>
          <a:xfrm>
            <a:off x="535272" y="2170492"/>
            <a:ext cx="5688612" cy="3200400"/>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sp>
        <p:nvSpPr>
          <p:cNvPr id="16" name="角丸四角形 7"/>
          <p:cNvSpPr/>
          <p:nvPr userDrawn="1"/>
        </p:nvSpPr>
        <p:spPr>
          <a:xfrm>
            <a:off x="535423" y="1845583"/>
            <a:ext cx="5688612" cy="32476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正方形/長方形 16"/>
          <p:cNvSpPr/>
          <p:nvPr userDrawn="1"/>
        </p:nvSpPr>
        <p:spPr>
          <a:xfrm>
            <a:off x="535423" y="2128010"/>
            <a:ext cx="5688612" cy="42333"/>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18" name="グループ化 17"/>
          <p:cNvGrpSpPr/>
          <p:nvPr userDrawn="1"/>
        </p:nvGrpSpPr>
        <p:grpSpPr>
          <a:xfrm>
            <a:off x="656960" y="1938114"/>
            <a:ext cx="361887" cy="95250"/>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22" name="グループ化 21"/>
          <p:cNvGrpSpPr/>
          <p:nvPr userDrawn="1"/>
        </p:nvGrpSpPr>
        <p:grpSpPr>
          <a:xfrm>
            <a:off x="5970985" y="1922238"/>
            <a:ext cx="133328" cy="1270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38" name="正方形/長方形 37"/>
          <p:cNvSpPr/>
          <p:nvPr userDrawn="1"/>
        </p:nvSpPr>
        <p:spPr>
          <a:xfrm rot="2700000">
            <a:off x="1590598" y="2907244"/>
            <a:ext cx="8518860" cy="641379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8" name="正方形/長方形 27"/>
          <p:cNvSpPr/>
          <p:nvPr userDrawn="1"/>
        </p:nvSpPr>
        <p:spPr>
          <a:xfrm>
            <a:off x="6580939" y="4396144"/>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9" name="テキスト プレースホルダー 6"/>
          <p:cNvSpPr>
            <a:spLocks noGrp="1"/>
          </p:cNvSpPr>
          <p:nvPr>
            <p:ph type="body" sz="quarter" idx="24" hasCustomPrompt="1"/>
          </p:nvPr>
        </p:nvSpPr>
        <p:spPr>
          <a:xfrm>
            <a:off x="6520622" y="4476698"/>
            <a:ext cx="5195210" cy="1500769"/>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6951327" y="1857789"/>
            <a:ext cx="4747575"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6580939" y="2049239"/>
            <a:ext cx="272836"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3" name="テキスト プレースホルダー 6"/>
          <p:cNvSpPr>
            <a:spLocks noGrp="1"/>
          </p:cNvSpPr>
          <p:nvPr>
            <p:ph type="body" sz="quarter" idx="49" hasCustomPrompt="1"/>
          </p:nvPr>
        </p:nvSpPr>
        <p:spPr>
          <a:xfrm>
            <a:off x="6951327" y="2624408"/>
            <a:ext cx="4747575"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6580939" y="2815857"/>
            <a:ext cx="272836"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5" name="テキスト プレースホルダー 6"/>
          <p:cNvSpPr>
            <a:spLocks noGrp="1"/>
          </p:cNvSpPr>
          <p:nvPr>
            <p:ph type="body" sz="quarter" idx="50" hasCustomPrompt="1"/>
          </p:nvPr>
        </p:nvSpPr>
        <p:spPr>
          <a:xfrm>
            <a:off x="6951327" y="3391026"/>
            <a:ext cx="4747575"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6580939" y="3582475"/>
            <a:ext cx="272836"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円/楕円 36"/>
          <p:cNvSpPr/>
          <p:nvPr userDrawn="1"/>
        </p:nvSpPr>
        <p:spPr>
          <a:xfrm>
            <a:off x="1555129" y="905648"/>
            <a:ext cx="3839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13"/>
          <p:cNvSpPr/>
          <p:nvPr userDrawn="1"/>
        </p:nvSpPr>
        <p:spPr>
          <a:xfrm>
            <a:off x="31588" y="0"/>
            <a:ext cx="911943"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0" name="円/楕円 39"/>
          <p:cNvSpPr/>
          <p:nvPr userDrawn="1"/>
        </p:nvSpPr>
        <p:spPr>
          <a:xfrm>
            <a:off x="681796" y="681271"/>
            <a:ext cx="527967"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1" name="円/楕円 40"/>
          <p:cNvSpPr/>
          <p:nvPr userDrawn="1"/>
        </p:nvSpPr>
        <p:spPr>
          <a:xfrm>
            <a:off x="1207515" y="149092"/>
            <a:ext cx="661780"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2" name="フッター プレースホルダー 4"/>
          <p:cNvSpPr>
            <a:spLocks noGrp="1"/>
          </p:cNvSpPr>
          <p:nvPr>
            <p:ph type="ftr" sz="quarter" idx="3"/>
          </p:nvPr>
        </p:nvSpPr>
        <p:spPr>
          <a:xfrm>
            <a:off x="7004111" y="6309239"/>
            <a:ext cx="3859794"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1019188" y="6100230"/>
            <a:ext cx="289516"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4" name="円/楕円 43"/>
          <p:cNvSpPr/>
          <p:nvPr userDrawn="1"/>
        </p:nvSpPr>
        <p:spPr>
          <a:xfrm>
            <a:off x="11432128" y="6111048"/>
            <a:ext cx="719955"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5" name="円/楕円 19"/>
          <p:cNvSpPr/>
          <p:nvPr userDrawn="1"/>
        </p:nvSpPr>
        <p:spPr>
          <a:xfrm>
            <a:off x="10857757" y="6469495"/>
            <a:ext cx="479970"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6" name="スライド番号プレースホルダー 5"/>
          <p:cNvSpPr>
            <a:spLocks noGrp="1"/>
          </p:cNvSpPr>
          <p:nvPr>
            <p:ph type="sldNum" sz="quarter" idx="4"/>
          </p:nvPr>
        </p:nvSpPr>
        <p:spPr>
          <a:xfrm>
            <a:off x="11432128"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670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1396758" y="0"/>
            <a:ext cx="12188825"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072661" y="0"/>
            <a:ext cx="5736984"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7983285" y="0"/>
            <a:ext cx="5736984"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3126984" y="0"/>
            <a:ext cx="9274831"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8640849" y="0"/>
            <a:ext cx="9274831"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6329851" y="0"/>
            <a:ext cx="3568081" cy="6858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4412489" y="0"/>
            <a:ext cx="3098267" cy="6858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372605" y="2703891"/>
            <a:ext cx="4822607" cy="2208254"/>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378049" y="5111521"/>
            <a:ext cx="4817163" cy="1390878"/>
          </a:xfrm>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7316805" y="2147417"/>
            <a:ext cx="7132647" cy="2679235"/>
          </a:xfrm>
        </p:spPr>
        <p:txBody>
          <a:bodyPr anchor="b">
            <a:noAutofit/>
          </a:bodyPr>
          <a:lstStyle>
            <a:lvl1pPr algn="l">
              <a:lnSpc>
                <a:spcPct val="100000"/>
              </a:lnSpc>
              <a:spcBef>
                <a:spcPts val="0"/>
              </a:spcBef>
              <a:defRPr sz="11332"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440933" y="4990568"/>
            <a:ext cx="2159625" cy="48000"/>
          </a:xfrm>
          <a:solidFill>
            <a:schemeClr val="bg1"/>
          </a:solidFill>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25568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88825"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5708953"/>
            <a:ext cx="6093884" cy="780411"/>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52186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88825"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266640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88825"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4518781"/>
            <a:ext cx="12188826" cy="1228876"/>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18" y="4596492"/>
            <a:ext cx="11580389" cy="1035050"/>
          </a:xfrm>
        </p:spPr>
        <p:txBody>
          <a:bodyPr anchor="ctr">
            <a:noAutofit/>
          </a:bodyPr>
          <a:lstStyle>
            <a:lvl1pPr algn="ctr">
              <a:lnSpc>
                <a:spcPct val="100000"/>
              </a:lnSpc>
              <a:spcBef>
                <a:spcPts val="0"/>
              </a:spcBef>
              <a:defRPr sz="6399">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19517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88825"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0" y="677634"/>
            <a:ext cx="12188825" cy="1035050"/>
          </a:xfrm>
          <a:solidFill>
            <a:schemeClr val="tx2">
              <a:alpha val="40000"/>
            </a:schemeClr>
          </a:solidFill>
        </p:spPr>
        <p:txBody>
          <a:bodyPr anchor="ctr">
            <a:noAutofit/>
          </a:bodyPr>
          <a:lstStyle>
            <a:lvl1pPr algn="ctr">
              <a:lnSpc>
                <a:spcPct val="100000"/>
              </a:lnSpc>
              <a:spcBef>
                <a:spcPts val="0"/>
              </a:spcBef>
              <a:defRPr sz="48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18" y="677635"/>
            <a:ext cx="11580389" cy="1035050"/>
          </a:xfrm>
        </p:spPr>
        <p:txBody>
          <a:bodyPr anchor="ctr">
            <a:noAutofit/>
          </a:bodyPr>
          <a:lstStyle>
            <a:lvl1pPr algn="ctr">
              <a:lnSpc>
                <a:spcPct val="100000"/>
              </a:lnSpc>
              <a:spcBef>
                <a:spcPts val="0"/>
              </a:spcBef>
              <a:defRPr sz="4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42485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902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7898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483726" y="1886858"/>
            <a:ext cx="11215977" cy="2912533"/>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403660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0" y="3976048"/>
            <a:ext cx="12188825" cy="2881952"/>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 name="正方形/長方形 1"/>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 name="フッター プレースホルダー 4"/>
          <p:cNvSpPr>
            <a:spLocks noGrp="1"/>
          </p:cNvSpPr>
          <p:nvPr>
            <p:ph type="ftr" sz="quarter" idx="3"/>
          </p:nvPr>
        </p:nvSpPr>
        <p:spPr>
          <a:xfrm>
            <a:off x="7004111" y="6309239"/>
            <a:ext cx="3859794"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1019188" y="6100230"/>
            <a:ext cx="289516"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 name="円/楕円 5"/>
          <p:cNvSpPr/>
          <p:nvPr userDrawn="1"/>
        </p:nvSpPr>
        <p:spPr>
          <a:xfrm>
            <a:off x="11432128" y="6111048"/>
            <a:ext cx="719955"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円/楕円 19"/>
          <p:cNvSpPr/>
          <p:nvPr userDrawn="1"/>
        </p:nvSpPr>
        <p:spPr>
          <a:xfrm>
            <a:off x="10857757" y="6469495"/>
            <a:ext cx="479970"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 name="スライド番号プレースホルダー 5"/>
          <p:cNvSpPr>
            <a:spLocks noGrp="1"/>
          </p:cNvSpPr>
          <p:nvPr>
            <p:ph type="sldNum" sz="quarter" idx="4"/>
          </p:nvPr>
        </p:nvSpPr>
        <p:spPr>
          <a:xfrm>
            <a:off x="11432128"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5369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テキスト プレースホルダー 6"/>
          <p:cNvSpPr>
            <a:spLocks noGrp="1"/>
          </p:cNvSpPr>
          <p:nvPr>
            <p:ph type="body" sz="quarter" idx="14" hasCustomPrompt="1"/>
          </p:nvPr>
        </p:nvSpPr>
        <p:spPr>
          <a:xfrm>
            <a:off x="718749" y="2852936"/>
            <a:ext cx="10798333" cy="220824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814742" y="2756926"/>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69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アーチ 4"/>
          <p:cNvSpPr/>
          <p:nvPr userDrawn="1"/>
        </p:nvSpPr>
        <p:spPr>
          <a:xfrm rot="3600000">
            <a:off x="776893" y="2340307"/>
            <a:ext cx="994797" cy="994624"/>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3" name="アーチ 12"/>
          <p:cNvSpPr/>
          <p:nvPr userDrawn="1"/>
        </p:nvSpPr>
        <p:spPr>
          <a:xfrm rot="6618510">
            <a:off x="854618" y="2418019"/>
            <a:ext cx="839345" cy="839200"/>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5" name="テキスト プレースホルダー 6"/>
          <p:cNvSpPr>
            <a:spLocks noGrp="1"/>
          </p:cNvSpPr>
          <p:nvPr>
            <p:ph type="body" sz="quarter" idx="15" hasCustomPrompt="1"/>
          </p:nvPr>
        </p:nvSpPr>
        <p:spPr>
          <a:xfrm>
            <a:off x="1348466" y="2497201"/>
            <a:ext cx="495038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5730" y="2967985"/>
            <a:ext cx="9290403" cy="215188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4703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アーチ 19"/>
          <p:cNvSpPr/>
          <p:nvPr userDrawn="1"/>
        </p:nvSpPr>
        <p:spPr>
          <a:xfrm rot="3600000">
            <a:off x="776893" y="1962177"/>
            <a:ext cx="994797" cy="994624"/>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1" name="アーチ 20"/>
          <p:cNvSpPr/>
          <p:nvPr userDrawn="1"/>
        </p:nvSpPr>
        <p:spPr>
          <a:xfrm rot="6618510">
            <a:off x="854618" y="2039888"/>
            <a:ext cx="839345" cy="839200"/>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2" name="テキスト プレースホルダー 6"/>
          <p:cNvSpPr>
            <a:spLocks noGrp="1"/>
          </p:cNvSpPr>
          <p:nvPr>
            <p:ph type="body" sz="quarter" idx="15" hasCustomPrompt="1"/>
          </p:nvPr>
        </p:nvSpPr>
        <p:spPr>
          <a:xfrm>
            <a:off x="1348466" y="2119070"/>
            <a:ext cx="4554920"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5731" y="2589855"/>
            <a:ext cx="4097656"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6275826" y="1960112"/>
            <a:ext cx="994797" cy="994624"/>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8" name="アーチ 27"/>
          <p:cNvSpPr/>
          <p:nvPr userDrawn="1"/>
        </p:nvSpPr>
        <p:spPr>
          <a:xfrm rot="6618510">
            <a:off x="6353552" y="2037823"/>
            <a:ext cx="839345" cy="839200"/>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9" name="テキスト プレースホルダー 6"/>
          <p:cNvSpPr>
            <a:spLocks noGrp="1"/>
          </p:cNvSpPr>
          <p:nvPr>
            <p:ph type="body" sz="quarter" idx="16" hasCustomPrompt="1"/>
          </p:nvPr>
        </p:nvSpPr>
        <p:spPr>
          <a:xfrm>
            <a:off x="6847400" y="2117006"/>
            <a:ext cx="4554920"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4664" y="2587790"/>
            <a:ext cx="4097656"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426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9" name="グループ化 8"/>
          <p:cNvGrpSpPr/>
          <p:nvPr userDrawn="1"/>
        </p:nvGrpSpPr>
        <p:grpSpPr>
          <a:xfrm>
            <a:off x="0" y="1876403"/>
            <a:ext cx="6442198" cy="2208245"/>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grpSp>
      <p:grpSp>
        <p:nvGrpSpPr>
          <p:cNvPr id="34" name="グループ化 33"/>
          <p:cNvGrpSpPr/>
          <p:nvPr userDrawn="1"/>
        </p:nvGrpSpPr>
        <p:grpSpPr>
          <a:xfrm rot="10800000">
            <a:off x="5746627" y="2202047"/>
            <a:ext cx="6442198" cy="2208245"/>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grpSp>
      <p:sp>
        <p:nvSpPr>
          <p:cNvPr id="37" name="テキスト プレースホルダー 6"/>
          <p:cNvSpPr>
            <a:spLocks noGrp="1"/>
          </p:cNvSpPr>
          <p:nvPr>
            <p:ph type="body" sz="quarter" idx="27" hasCustomPrompt="1"/>
          </p:nvPr>
        </p:nvSpPr>
        <p:spPr>
          <a:xfrm>
            <a:off x="556496" y="2069094"/>
            <a:ext cx="4933368"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08854" y="2403572"/>
            <a:ext cx="4933368"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4074294"/>
            <a:ext cx="6466371" cy="79353"/>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2">
                    <a:lumMod val="20000"/>
                    <a:lumOff val="80000"/>
                  </a:schemeClr>
                </a:solidFill>
              </a:endParaRPr>
            </a:p>
          </p:txBody>
        </p:sp>
      </p:grpSp>
      <p:grpSp>
        <p:nvGrpSpPr>
          <p:cNvPr id="42" name="グループ化 41"/>
          <p:cNvGrpSpPr/>
          <p:nvPr userDrawn="1"/>
        </p:nvGrpSpPr>
        <p:grpSpPr>
          <a:xfrm rot="10800000">
            <a:off x="5720338" y="2133277"/>
            <a:ext cx="6468487" cy="79353"/>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grpSp>
      <p:sp>
        <p:nvSpPr>
          <p:cNvPr id="45" name="テキスト プレースホルダー 6"/>
          <p:cNvSpPr>
            <a:spLocks noGrp="1"/>
          </p:cNvSpPr>
          <p:nvPr>
            <p:ph type="body" sz="quarter" idx="14" hasCustomPrompt="1"/>
          </p:nvPr>
        </p:nvSpPr>
        <p:spPr>
          <a:xfrm>
            <a:off x="552881" y="4232388"/>
            <a:ext cx="4941031"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1755" y="4486492"/>
            <a:ext cx="4941031"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34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4" name="アーチ 33"/>
          <p:cNvSpPr/>
          <p:nvPr userDrawn="1"/>
        </p:nvSpPr>
        <p:spPr>
          <a:xfrm rot="3600000">
            <a:off x="776893" y="1613701"/>
            <a:ext cx="994797" cy="994624"/>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5" name="アーチ 34"/>
          <p:cNvSpPr/>
          <p:nvPr userDrawn="1"/>
        </p:nvSpPr>
        <p:spPr>
          <a:xfrm rot="6618510">
            <a:off x="854618" y="1691412"/>
            <a:ext cx="839345" cy="839200"/>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6" name="テキスト プレースホルダー 6"/>
          <p:cNvSpPr>
            <a:spLocks noGrp="1"/>
          </p:cNvSpPr>
          <p:nvPr>
            <p:ph type="body" sz="quarter" idx="15" hasCustomPrompt="1"/>
          </p:nvPr>
        </p:nvSpPr>
        <p:spPr>
          <a:xfrm>
            <a:off x="1348466" y="1770594"/>
            <a:ext cx="495038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5730" y="2241379"/>
            <a:ext cx="929040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6893" y="3087270"/>
            <a:ext cx="994797" cy="994624"/>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9" name="アーチ 38"/>
          <p:cNvSpPr/>
          <p:nvPr userDrawn="1"/>
        </p:nvSpPr>
        <p:spPr>
          <a:xfrm rot="6618510">
            <a:off x="854618" y="3164981"/>
            <a:ext cx="839345" cy="839200"/>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40" name="テキスト プレースホルダー 6"/>
          <p:cNvSpPr>
            <a:spLocks noGrp="1"/>
          </p:cNvSpPr>
          <p:nvPr>
            <p:ph type="body" sz="quarter" idx="16" hasCustomPrompt="1"/>
          </p:nvPr>
        </p:nvSpPr>
        <p:spPr>
          <a:xfrm>
            <a:off x="1348466" y="3244164"/>
            <a:ext cx="495038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5730" y="3714948"/>
            <a:ext cx="929040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776893" y="4560839"/>
            <a:ext cx="994797" cy="994624"/>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43" name="アーチ 42"/>
          <p:cNvSpPr/>
          <p:nvPr userDrawn="1"/>
        </p:nvSpPr>
        <p:spPr>
          <a:xfrm rot="6618510">
            <a:off x="854618" y="4638550"/>
            <a:ext cx="839345" cy="839200"/>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44" name="テキスト プレースホルダー 6"/>
          <p:cNvSpPr>
            <a:spLocks noGrp="1"/>
          </p:cNvSpPr>
          <p:nvPr>
            <p:ph type="body" sz="quarter" idx="16" hasCustomPrompt="1"/>
          </p:nvPr>
        </p:nvSpPr>
        <p:spPr>
          <a:xfrm>
            <a:off x="1348466" y="4717732"/>
            <a:ext cx="495038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5730" y="5188517"/>
            <a:ext cx="929040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738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4" name="アーチ 33"/>
          <p:cNvSpPr/>
          <p:nvPr userDrawn="1"/>
        </p:nvSpPr>
        <p:spPr>
          <a:xfrm rot="3600000">
            <a:off x="776893" y="1613701"/>
            <a:ext cx="994797" cy="994624"/>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5" name="アーチ 34"/>
          <p:cNvSpPr/>
          <p:nvPr userDrawn="1"/>
        </p:nvSpPr>
        <p:spPr>
          <a:xfrm rot="6618510">
            <a:off x="854618" y="1691412"/>
            <a:ext cx="839345" cy="839200"/>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6" name="テキスト プレースホルダー 6"/>
          <p:cNvSpPr>
            <a:spLocks noGrp="1"/>
          </p:cNvSpPr>
          <p:nvPr>
            <p:ph type="body" sz="quarter" idx="15" hasCustomPrompt="1"/>
          </p:nvPr>
        </p:nvSpPr>
        <p:spPr>
          <a:xfrm>
            <a:off x="1348466" y="1770594"/>
            <a:ext cx="495038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5730" y="2241379"/>
            <a:ext cx="929040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6893" y="3087270"/>
            <a:ext cx="994797" cy="994624"/>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accent6"/>
              </a:solidFill>
            </a:endParaRPr>
          </a:p>
        </p:txBody>
      </p:sp>
      <p:sp>
        <p:nvSpPr>
          <p:cNvPr id="39" name="アーチ 38"/>
          <p:cNvSpPr/>
          <p:nvPr userDrawn="1"/>
        </p:nvSpPr>
        <p:spPr>
          <a:xfrm rot="6618510">
            <a:off x="854618" y="3164981"/>
            <a:ext cx="839345" cy="839200"/>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40" name="テキスト プレースホルダー 6"/>
          <p:cNvSpPr>
            <a:spLocks noGrp="1"/>
          </p:cNvSpPr>
          <p:nvPr>
            <p:ph type="body" sz="quarter" idx="16" hasCustomPrompt="1"/>
          </p:nvPr>
        </p:nvSpPr>
        <p:spPr>
          <a:xfrm>
            <a:off x="1348466" y="3244164"/>
            <a:ext cx="495038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5730" y="3714948"/>
            <a:ext cx="929040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776138" y="4564721"/>
            <a:ext cx="994797" cy="994624"/>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accent6"/>
              </a:solidFill>
            </a:endParaRPr>
          </a:p>
        </p:txBody>
      </p:sp>
      <p:sp>
        <p:nvSpPr>
          <p:cNvPr id="20" name="アーチ 19"/>
          <p:cNvSpPr/>
          <p:nvPr userDrawn="1"/>
        </p:nvSpPr>
        <p:spPr>
          <a:xfrm rot="6618510">
            <a:off x="853863" y="4642433"/>
            <a:ext cx="839345" cy="839200"/>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1" name="テキスト プレースホルダー 6"/>
          <p:cNvSpPr>
            <a:spLocks noGrp="1"/>
          </p:cNvSpPr>
          <p:nvPr>
            <p:ph type="body" sz="quarter" idx="18" hasCustomPrompt="1"/>
          </p:nvPr>
        </p:nvSpPr>
        <p:spPr>
          <a:xfrm>
            <a:off x="1347711" y="4721615"/>
            <a:ext cx="495038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4975" y="5192399"/>
            <a:ext cx="929040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6737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4" name="アーチ 33"/>
          <p:cNvSpPr/>
          <p:nvPr userDrawn="1"/>
        </p:nvSpPr>
        <p:spPr>
          <a:xfrm rot="3600000">
            <a:off x="776893" y="1613701"/>
            <a:ext cx="994797" cy="994624"/>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5" name="アーチ 34"/>
          <p:cNvSpPr/>
          <p:nvPr userDrawn="1"/>
        </p:nvSpPr>
        <p:spPr>
          <a:xfrm rot="6618510">
            <a:off x="854618" y="1691412"/>
            <a:ext cx="839345" cy="839200"/>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6" name="テキスト プレースホルダー 6"/>
          <p:cNvSpPr>
            <a:spLocks noGrp="1"/>
          </p:cNvSpPr>
          <p:nvPr>
            <p:ph type="body" sz="quarter" idx="15" hasCustomPrompt="1"/>
          </p:nvPr>
        </p:nvSpPr>
        <p:spPr>
          <a:xfrm>
            <a:off x="1348466" y="1770594"/>
            <a:ext cx="4745418"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5730" y="2241379"/>
            <a:ext cx="4288154"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6893" y="3890393"/>
            <a:ext cx="994797" cy="994624"/>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9" name="アーチ 38"/>
          <p:cNvSpPr/>
          <p:nvPr userDrawn="1"/>
        </p:nvSpPr>
        <p:spPr>
          <a:xfrm rot="6618510">
            <a:off x="854618" y="3968105"/>
            <a:ext cx="839345" cy="839200"/>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40" name="テキスト プレースホルダー 6"/>
          <p:cNvSpPr>
            <a:spLocks noGrp="1"/>
          </p:cNvSpPr>
          <p:nvPr>
            <p:ph type="body" sz="quarter" idx="16" hasCustomPrompt="1"/>
          </p:nvPr>
        </p:nvSpPr>
        <p:spPr>
          <a:xfrm>
            <a:off x="1348466" y="4047287"/>
            <a:ext cx="4745418"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5730" y="4518071"/>
            <a:ext cx="4288154"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6246800" y="1615734"/>
            <a:ext cx="994797" cy="994624"/>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0" name="アーチ 19"/>
          <p:cNvSpPr/>
          <p:nvPr userDrawn="1"/>
        </p:nvSpPr>
        <p:spPr>
          <a:xfrm rot="6618510">
            <a:off x="6324525" y="1693445"/>
            <a:ext cx="839345" cy="839200"/>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1" name="テキスト プレースホルダー 6"/>
          <p:cNvSpPr>
            <a:spLocks noGrp="1"/>
          </p:cNvSpPr>
          <p:nvPr>
            <p:ph type="body" sz="quarter" idx="18" hasCustomPrompt="1"/>
          </p:nvPr>
        </p:nvSpPr>
        <p:spPr>
          <a:xfrm>
            <a:off x="6818373" y="1772628"/>
            <a:ext cx="4745418"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5638" y="2243412"/>
            <a:ext cx="4288154"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6246800" y="3892427"/>
            <a:ext cx="994797" cy="994624"/>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4" name="アーチ 23"/>
          <p:cNvSpPr/>
          <p:nvPr userDrawn="1"/>
        </p:nvSpPr>
        <p:spPr>
          <a:xfrm rot="6618510">
            <a:off x="6324525" y="3970138"/>
            <a:ext cx="839345" cy="839200"/>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5" name="テキスト プレースホルダー 6"/>
          <p:cNvSpPr>
            <a:spLocks noGrp="1"/>
          </p:cNvSpPr>
          <p:nvPr>
            <p:ph type="body" sz="quarter" idx="20" hasCustomPrompt="1"/>
          </p:nvPr>
        </p:nvSpPr>
        <p:spPr>
          <a:xfrm>
            <a:off x="6818373" y="4049320"/>
            <a:ext cx="4745418"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5638" y="4520105"/>
            <a:ext cx="4288154"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2212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図プレースホルダー 9"/>
          <p:cNvSpPr>
            <a:spLocks noGrp="1"/>
          </p:cNvSpPr>
          <p:nvPr>
            <p:ph type="pic" sz="quarter" idx="16" hasCustomPrompt="1"/>
          </p:nvPr>
        </p:nvSpPr>
        <p:spPr>
          <a:xfrm>
            <a:off x="0" y="1604798"/>
            <a:ext cx="12188824"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749" y="5438176"/>
            <a:ext cx="10798333"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742" y="5342166"/>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テキスト プレースホルダー 13"/>
          <p:cNvSpPr>
            <a:spLocks noGrp="1"/>
          </p:cNvSpPr>
          <p:nvPr>
            <p:ph type="body" sz="quarter" idx="19" hasCustomPrompt="1"/>
          </p:nvPr>
        </p:nvSpPr>
        <p:spPr>
          <a:xfrm>
            <a:off x="0" y="4431696"/>
            <a:ext cx="12188825"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17323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4502" y="1604797"/>
            <a:ext cx="7534322"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テキスト プレースホルダー 6"/>
          <p:cNvSpPr>
            <a:spLocks noGrp="1"/>
          </p:cNvSpPr>
          <p:nvPr>
            <p:ph type="body" sz="quarter" idx="15" hasCustomPrompt="1"/>
          </p:nvPr>
        </p:nvSpPr>
        <p:spPr>
          <a:xfrm>
            <a:off x="718749" y="5109186"/>
            <a:ext cx="10798333"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814742" y="5013176"/>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正方形/長方形 13"/>
          <p:cNvSpPr/>
          <p:nvPr userDrawn="1"/>
        </p:nvSpPr>
        <p:spPr>
          <a:xfrm>
            <a:off x="0" y="1604797"/>
            <a:ext cx="4654502"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15" name="テキスト プレースホルダー 6"/>
          <p:cNvSpPr>
            <a:spLocks noGrp="1"/>
          </p:cNvSpPr>
          <p:nvPr>
            <p:ph type="body" sz="quarter" idx="16" hasCustomPrompt="1"/>
          </p:nvPr>
        </p:nvSpPr>
        <p:spPr>
          <a:xfrm>
            <a:off x="718749" y="1844824"/>
            <a:ext cx="3599774"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9632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図プレースホルダー 9"/>
          <p:cNvSpPr>
            <a:spLocks noGrp="1"/>
          </p:cNvSpPr>
          <p:nvPr>
            <p:ph type="pic" sz="quarter" idx="14" hasCustomPrompt="1"/>
          </p:nvPr>
        </p:nvSpPr>
        <p:spPr>
          <a:xfrm>
            <a:off x="0" y="1604797"/>
            <a:ext cx="2974608"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4608" y="1604797"/>
            <a:ext cx="5711641"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6250" y="1604797"/>
            <a:ext cx="3502574"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749" y="5109186"/>
            <a:ext cx="10798333"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742" y="5013176"/>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正方形/長方形 13"/>
          <p:cNvSpPr/>
          <p:nvPr userDrawn="1"/>
        </p:nvSpPr>
        <p:spPr>
          <a:xfrm>
            <a:off x="-1" y="4725144"/>
            <a:ext cx="2975165"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正方形/長方形 14"/>
          <p:cNvSpPr/>
          <p:nvPr userDrawn="1"/>
        </p:nvSpPr>
        <p:spPr>
          <a:xfrm>
            <a:off x="2975165" y="4725144"/>
            <a:ext cx="5711013"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正方形/長方形 15"/>
          <p:cNvSpPr/>
          <p:nvPr userDrawn="1"/>
        </p:nvSpPr>
        <p:spPr>
          <a:xfrm>
            <a:off x="8686250" y="4725144"/>
            <a:ext cx="3502574"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400667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4050182" y="2022707"/>
            <a:ext cx="1577772" cy="157804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4" name="円/楕円 53"/>
          <p:cNvSpPr/>
          <p:nvPr userDrawn="1"/>
        </p:nvSpPr>
        <p:spPr>
          <a:xfrm>
            <a:off x="6669440" y="2022706"/>
            <a:ext cx="1577772" cy="157804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円/楕円 54"/>
          <p:cNvSpPr/>
          <p:nvPr userDrawn="1"/>
        </p:nvSpPr>
        <p:spPr>
          <a:xfrm>
            <a:off x="9288697" y="2022706"/>
            <a:ext cx="1577772" cy="157804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6" name="円/楕円 55"/>
          <p:cNvSpPr/>
          <p:nvPr userDrawn="1"/>
        </p:nvSpPr>
        <p:spPr>
          <a:xfrm>
            <a:off x="1429029" y="2022705"/>
            <a:ext cx="1577772" cy="15780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9" name="円/楕円 48"/>
          <p:cNvSpPr/>
          <p:nvPr userDrawn="1"/>
        </p:nvSpPr>
        <p:spPr>
          <a:xfrm>
            <a:off x="3948600" y="1954974"/>
            <a:ext cx="1577772" cy="157804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0" name="円/楕円 49"/>
          <p:cNvSpPr/>
          <p:nvPr userDrawn="1"/>
        </p:nvSpPr>
        <p:spPr>
          <a:xfrm>
            <a:off x="6567858" y="1954973"/>
            <a:ext cx="1577772" cy="157804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1" name="円/楕円 50"/>
          <p:cNvSpPr/>
          <p:nvPr userDrawn="1"/>
        </p:nvSpPr>
        <p:spPr>
          <a:xfrm>
            <a:off x="9187115" y="1954972"/>
            <a:ext cx="1577772" cy="157804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2" name="円/楕円 51"/>
          <p:cNvSpPr/>
          <p:nvPr userDrawn="1"/>
        </p:nvSpPr>
        <p:spPr>
          <a:xfrm>
            <a:off x="1327446" y="1954972"/>
            <a:ext cx="1577772" cy="157804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円/楕円 9"/>
          <p:cNvSpPr/>
          <p:nvPr userDrawn="1"/>
        </p:nvSpPr>
        <p:spPr>
          <a:xfrm>
            <a:off x="3995898" y="1988842"/>
            <a:ext cx="1577772" cy="15780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円/楕円 11"/>
          <p:cNvSpPr/>
          <p:nvPr userDrawn="1"/>
        </p:nvSpPr>
        <p:spPr>
          <a:xfrm>
            <a:off x="6615156" y="1988842"/>
            <a:ext cx="1577772" cy="1578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円/楕円 12"/>
          <p:cNvSpPr/>
          <p:nvPr userDrawn="1"/>
        </p:nvSpPr>
        <p:spPr>
          <a:xfrm>
            <a:off x="9234413" y="1988841"/>
            <a:ext cx="1577772" cy="15780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円/楕円 18"/>
          <p:cNvSpPr/>
          <p:nvPr userDrawn="1"/>
        </p:nvSpPr>
        <p:spPr>
          <a:xfrm>
            <a:off x="1374745" y="1988840"/>
            <a:ext cx="1577772" cy="157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2110662" y="1028734"/>
            <a:ext cx="9551402"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図プレースホルダー 12"/>
          <p:cNvSpPr>
            <a:spLocks noGrp="1"/>
          </p:cNvSpPr>
          <p:nvPr userDrawn="1">
            <p:ph type="pic" sz="quarter" idx="17" hasCustomPrompt="1"/>
          </p:nvPr>
        </p:nvSpPr>
        <p:spPr>
          <a:xfrm>
            <a:off x="4502147" y="2495179"/>
            <a:ext cx="565274" cy="565372"/>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7121404" y="2495178"/>
            <a:ext cx="565274" cy="565372"/>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9740661" y="2495177"/>
            <a:ext cx="565274" cy="565372"/>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1880993" y="2495177"/>
            <a:ext cx="565274" cy="565372"/>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174" y="3667685"/>
            <a:ext cx="2454914"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286" y="4253920"/>
            <a:ext cx="2476689"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083698" y="4195744"/>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テキスト プレースホルダー 6"/>
          <p:cNvSpPr>
            <a:spLocks noGrp="1"/>
          </p:cNvSpPr>
          <p:nvPr>
            <p:ph type="body" sz="quarter" idx="25" hasCustomPrompt="1"/>
          </p:nvPr>
        </p:nvSpPr>
        <p:spPr>
          <a:xfrm>
            <a:off x="3537917" y="3666122"/>
            <a:ext cx="2476689"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5175" y="4252357"/>
            <a:ext cx="2476689"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3703587" y="4194181"/>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5" name="テキスト プレースホルダー 6"/>
          <p:cNvSpPr>
            <a:spLocks noGrp="1"/>
          </p:cNvSpPr>
          <p:nvPr>
            <p:ph type="body" sz="quarter" idx="27" hasCustomPrompt="1"/>
          </p:nvPr>
        </p:nvSpPr>
        <p:spPr>
          <a:xfrm>
            <a:off x="6161436" y="3667685"/>
            <a:ext cx="2476689"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5065" y="4253920"/>
            <a:ext cx="2476689"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6323477" y="4195744"/>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テキスト プレースホルダー 6"/>
          <p:cNvSpPr>
            <a:spLocks noGrp="1"/>
          </p:cNvSpPr>
          <p:nvPr>
            <p:ph type="body" sz="quarter" idx="29" hasCustomPrompt="1"/>
          </p:nvPr>
        </p:nvSpPr>
        <p:spPr>
          <a:xfrm>
            <a:off x="8784954" y="3667685"/>
            <a:ext cx="2476689"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4954" y="4253920"/>
            <a:ext cx="2476689"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8943366" y="4195744"/>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03865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5163122" y="1887240"/>
            <a:ext cx="1966724" cy="196706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4" name="円/楕円 53"/>
          <p:cNvSpPr/>
          <p:nvPr userDrawn="1"/>
        </p:nvSpPr>
        <p:spPr>
          <a:xfrm>
            <a:off x="8602817" y="1887240"/>
            <a:ext cx="1966724" cy="196706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6" name="円/楕円 55"/>
          <p:cNvSpPr/>
          <p:nvPr userDrawn="1"/>
        </p:nvSpPr>
        <p:spPr>
          <a:xfrm>
            <a:off x="1723427" y="1887238"/>
            <a:ext cx="1966724" cy="19670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9" name="円/楕円 48"/>
          <p:cNvSpPr/>
          <p:nvPr userDrawn="1"/>
        </p:nvSpPr>
        <p:spPr>
          <a:xfrm>
            <a:off x="5061540" y="1819507"/>
            <a:ext cx="1966724" cy="196706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0" name="円/楕円 49"/>
          <p:cNvSpPr/>
          <p:nvPr userDrawn="1"/>
        </p:nvSpPr>
        <p:spPr>
          <a:xfrm>
            <a:off x="8501235" y="1819506"/>
            <a:ext cx="1966724" cy="196706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2" name="円/楕円 51"/>
          <p:cNvSpPr/>
          <p:nvPr userDrawn="1"/>
        </p:nvSpPr>
        <p:spPr>
          <a:xfrm>
            <a:off x="1621845" y="1819505"/>
            <a:ext cx="1966724" cy="196706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円/楕円 9"/>
          <p:cNvSpPr/>
          <p:nvPr userDrawn="1"/>
        </p:nvSpPr>
        <p:spPr>
          <a:xfrm>
            <a:off x="5108839" y="1853376"/>
            <a:ext cx="1966724" cy="1967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円/楕円 11"/>
          <p:cNvSpPr/>
          <p:nvPr userDrawn="1"/>
        </p:nvSpPr>
        <p:spPr>
          <a:xfrm>
            <a:off x="8548533" y="1853375"/>
            <a:ext cx="1966724" cy="1967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円/楕円 18"/>
          <p:cNvSpPr/>
          <p:nvPr userDrawn="1"/>
        </p:nvSpPr>
        <p:spPr>
          <a:xfrm>
            <a:off x="1669143" y="1853374"/>
            <a:ext cx="1966724" cy="196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2110662" y="1028734"/>
            <a:ext cx="9551402"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プレースホルダー 6"/>
          <p:cNvSpPr>
            <a:spLocks noGrp="1"/>
          </p:cNvSpPr>
          <p:nvPr>
            <p:ph type="body" sz="quarter" idx="21" hasCustomPrompt="1"/>
          </p:nvPr>
        </p:nvSpPr>
        <p:spPr>
          <a:xfrm>
            <a:off x="1095820" y="3904247"/>
            <a:ext cx="3089981"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3871" y="4490482"/>
            <a:ext cx="3134541"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577097" y="4432306"/>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テキスト プレースホルダー 6"/>
          <p:cNvSpPr>
            <a:spLocks noGrp="1"/>
          </p:cNvSpPr>
          <p:nvPr>
            <p:ph type="body" sz="quarter" idx="25" hasCustomPrompt="1"/>
          </p:nvPr>
        </p:nvSpPr>
        <p:spPr>
          <a:xfrm>
            <a:off x="4533613" y="3902684"/>
            <a:ext cx="3117389"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5443" y="4488919"/>
            <a:ext cx="3134541"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038669" y="4430743"/>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5" name="テキスト プレースホルダー 6"/>
          <p:cNvSpPr>
            <a:spLocks noGrp="1"/>
          </p:cNvSpPr>
          <p:nvPr>
            <p:ph type="body" sz="quarter" idx="27" hasCustomPrompt="1"/>
          </p:nvPr>
        </p:nvSpPr>
        <p:spPr>
          <a:xfrm>
            <a:off x="7973200" y="3904247"/>
            <a:ext cx="3117389"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1401" y="4490482"/>
            <a:ext cx="3134541"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8474628" y="4432306"/>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1" name="テキスト プレースホルダー 6"/>
          <p:cNvSpPr>
            <a:spLocks noGrp="1"/>
          </p:cNvSpPr>
          <p:nvPr>
            <p:ph type="body" sz="quarter" idx="29" hasCustomPrompt="1"/>
          </p:nvPr>
        </p:nvSpPr>
        <p:spPr>
          <a:xfrm>
            <a:off x="1713753" y="2563011"/>
            <a:ext cx="1865142"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6538" y="2563011"/>
            <a:ext cx="1865142"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599323" y="2563011"/>
            <a:ext cx="1865142"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40427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382769" y="1652803"/>
            <a:ext cx="788886"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2110662" y="1028734"/>
            <a:ext cx="9551402"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図プレースホルダー 12"/>
          <p:cNvSpPr>
            <a:spLocks noGrp="1"/>
          </p:cNvSpPr>
          <p:nvPr userDrawn="1">
            <p:ph type="pic" sz="quarter" idx="20" hasCustomPrompt="1"/>
          </p:nvPr>
        </p:nvSpPr>
        <p:spPr>
          <a:xfrm>
            <a:off x="593132" y="1863201"/>
            <a:ext cx="368163" cy="368227"/>
          </a:xfrm>
        </p:spPr>
        <p:txBody>
          <a:bodyPr>
            <a:normAutofit/>
          </a:bodyPr>
          <a:lstStyle>
            <a:lvl1pPr>
              <a:defRPr sz="1067"/>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560" y="1816242"/>
            <a:ext cx="2846664"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212" y="240247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206" y="2344300"/>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円/楕円 30"/>
          <p:cNvSpPr/>
          <p:nvPr userDrawn="1"/>
        </p:nvSpPr>
        <p:spPr>
          <a:xfrm>
            <a:off x="4212513" y="1652803"/>
            <a:ext cx="788886"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1" name="図プレースホルダー 12"/>
          <p:cNvSpPr>
            <a:spLocks noGrp="1"/>
          </p:cNvSpPr>
          <p:nvPr>
            <p:ph type="pic" sz="quarter" idx="25" hasCustomPrompt="1"/>
          </p:nvPr>
        </p:nvSpPr>
        <p:spPr>
          <a:xfrm>
            <a:off x="4422875" y="1863201"/>
            <a:ext cx="368163" cy="368227"/>
          </a:xfrm>
        </p:spPr>
        <p:txBody>
          <a:bodyPr>
            <a:normAutofit/>
          </a:bodyPr>
          <a:lstStyle>
            <a:lvl1pPr>
              <a:defRPr sz="1067"/>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4304" y="1816242"/>
            <a:ext cx="2846664"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1956" y="240247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7950" y="2344300"/>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5" name="円/楕円 44"/>
          <p:cNvSpPr/>
          <p:nvPr userDrawn="1"/>
        </p:nvSpPr>
        <p:spPr>
          <a:xfrm>
            <a:off x="8038795" y="1652803"/>
            <a:ext cx="788886"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6" name="図プレースホルダー 12"/>
          <p:cNvSpPr>
            <a:spLocks noGrp="1"/>
          </p:cNvSpPr>
          <p:nvPr>
            <p:ph type="pic" sz="quarter" idx="28" hasCustomPrompt="1"/>
          </p:nvPr>
        </p:nvSpPr>
        <p:spPr>
          <a:xfrm>
            <a:off x="8249157" y="1863201"/>
            <a:ext cx="368163" cy="368227"/>
          </a:xfrm>
        </p:spPr>
        <p:txBody>
          <a:bodyPr>
            <a:normAutofit/>
          </a:bodyPr>
          <a:lstStyle>
            <a:lvl1pPr>
              <a:defRPr sz="1067"/>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0586" y="1816242"/>
            <a:ext cx="2846664"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78238" y="240247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4232" y="2344300"/>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0" name="円/楕円 49"/>
          <p:cNvSpPr/>
          <p:nvPr userDrawn="1"/>
        </p:nvSpPr>
        <p:spPr>
          <a:xfrm>
            <a:off x="390676" y="3818632"/>
            <a:ext cx="788886"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1" name="図プレースホルダー 12"/>
          <p:cNvSpPr>
            <a:spLocks noGrp="1"/>
          </p:cNvSpPr>
          <p:nvPr>
            <p:ph type="pic" sz="quarter" idx="31" hasCustomPrompt="1"/>
          </p:nvPr>
        </p:nvSpPr>
        <p:spPr>
          <a:xfrm>
            <a:off x="601038" y="4029031"/>
            <a:ext cx="368163" cy="368227"/>
          </a:xfrm>
        </p:spPr>
        <p:txBody>
          <a:bodyPr>
            <a:normAutofit/>
          </a:bodyPr>
          <a:lstStyle>
            <a:lvl1pPr>
              <a:defRPr sz="1067"/>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467" y="3982071"/>
            <a:ext cx="2846664"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119" y="456830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113" y="4510130"/>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円/楕円 54"/>
          <p:cNvSpPr/>
          <p:nvPr userDrawn="1"/>
        </p:nvSpPr>
        <p:spPr>
          <a:xfrm>
            <a:off x="4220419" y="3818632"/>
            <a:ext cx="788886"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6" name="図プレースホルダー 12"/>
          <p:cNvSpPr>
            <a:spLocks noGrp="1"/>
          </p:cNvSpPr>
          <p:nvPr>
            <p:ph type="pic" sz="quarter" idx="34" hasCustomPrompt="1"/>
          </p:nvPr>
        </p:nvSpPr>
        <p:spPr>
          <a:xfrm>
            <a:off x="4430782" y="4029031"/>
            <a:ext cx="368163" cy="368227"/>
          </a:xfrm>
        </p:spPr>
        <p:txBody>
          <a:bodyPr>
            <a:normAutofit/>
          </a:bodyPr>
          <a:lstStyle>
            <a:lvl1pPr>
              <a:defRPr sz="1067"/>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2210" y="3982071"/>
            <a:ext cx="2846664"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59863" y="456830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5856" y="4510130"/>
            <a:ext cx="2159865"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円/楕円 59"/>
          <p:cNvSpPr/>
          <p:nvPr userDrawn="1"/>
        </p:nvSpPr>
        <p:spPr>
          <a:xfrm>
            <a:off x="8046702" y="3818632"/>
            <a:ext cx="788886"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1" name="図プレースホルダー 12"/>
          <p:cNvSpPr>
            <a:spLocks noGrp="1"/>
          </p:cNvSpPr>
          <p:nvPr>
            <p:ph type="pic" sz="quarter" idx="37" hasCustomPrompt="1"/>
          </p:nvPr>
        </p:nvSpPr>
        <p:spPr>
          <a:xfrm>
            <a:off x="8257064" y="4029031"/>
            <a:ext cx="368163" cy="368227"/>
          </a:xfrm>
        </p:spPr>
        <p:txBody>
          <a:bodyPr>
            <a:normAutofit/>
          </a:bodyPr>
          <a:lstStyle>
            <a:lvl1pPr>
              <a:defRPr sz="1067"/>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68492" y="3982071"/>
            <a:ext cx="2846664"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6145" y="456830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2139" y="4510130"/>
            <a:ext cx="2159865"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397176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382769" y="1652803"/>
            <a:ext cx="788886"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2110662" y="1028734"/>
            <a:ext cx="9551402"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7" name="テキスト プレースホルダー 6"/>
          <p:cNvSpPr>
            <a:spLocks noGrp="1"/>
          </p:cNvSpPr>
          <p:nvPr>
            <p:ph type="body" sz="quarter" idx="21" hasCustomPrompt="1"/>
          </p:nvPr>
        </p:nvSpPr>
        <p:spPr>
          <a:xfrm>
            <a:off x="1204560" y="1816242"/>
            <a:ext cx="2846664"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212" y="240247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206" y="2344300"/>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円/楕円 30"/>
          <p:cNvSpPr/>
          <p:nvPr userDrawn="1"/>
        </p:nvSpPr>
        <p:spPr>
          <a:xfrm>
            <a:off x="4212513" y="1652803"/>
            <a:ext cx="788886"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2</a:t>
            </a:r>
            <a:endParaRPr kumimoji="1" lang="ja-JP" altLang="en-US" sz="2400" dirty="0"/>
          </a:p>
        </p:txBody>
      </p:sp>
      <p:sp>
        <p:nvSpPr>
          <p:cNvPr id="42" name="テキスト プレースホルダー 6"/>
          <p:cNvSpPr>
            <a:spLocks noGrp="1"/>
          </p:cNvSpPr>
          <p:nvPr>
            <p:ph type="body" sz="quarter" idx="26" hasCustomPrompt="1"/>
          </p:nvPr>
        </p:nvSpPr>
        <p:spPr>
          <a:xfrm>
            <a:off x="5034304" y="1816242"/>
            <a:ext cx="2846664"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1956" y="240247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7950" y="2344300"/>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5" name="円/楕円 44"/>
          <p:cNvSpPr/>
          <p:nvPr userDrawn="1"/>
        </p:nvSpPr>
        <p:spPr>
          <a:xfrm>
            <a:off x="8038795" y="1652803"/>
            <a:ext cx="788886"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3</a:t>
            </a:r>
            <a:endParaRPr kumimoji="1" lang="ja-JP" altLang="en-US" sz="2400" dirty="0"/>
          </a:p>
        </p:txBody>
      </p:sp>
      <p:sp>
        <p:nvSpPr>
          <p:cNvPr id="47" name="テキスト プレースホルダー 6"/>
          <p:cNvSpPr>
            <a:spLocks noGrp="1"/>
          </p:cNvSpPr>
          <p:nvPr>
            <p:ph type="body" sz="quarter" idx="29" hasCustomPrompt="1"/>
          </p:nvPr>
        </p:nvSpPr>
        <p:spPr>
          <a:xfrm>
            <a:off x="8860586" y="1816242"/>
            <a:ext cx="2846664"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78238" y="240247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4232" y="2344300"/>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0" name="円/楕円 49"/>
          <p:cNvSpPr/>
          <p:nvPr userDrawn="1"/>
        </p:nvSpPr>
        <p:spPr>
          <a:xfrm>
            <a:off x="390676" y="3818632"/>
            <a:ext cx="788886"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4</a:t>
            </a:r>
            <a:endParaRPr kumimoji="1" lang="ja-JP" altLang="en-US" sz="2400" dirty="0"/>
          </a:p>
        </p:txBody>
      </p:sp>
      <p:sp>
        <p:nvSpPr>
          <p:cNvPr id="52" name="テキスト プレースホルダー 6"/>
          <p:cNvSpPr>
            <a:spLocks noGrp="1"/>
          </p:cNvSpPr>
          <p:nvPr>
            <p:ph type="body" sz="quarter" idx="32" hasCustomPrompt="1"/>
          </p:nvPr>
        </p:nvSpPr>
        <p:spPr>
          <a:xfrm>
            <a:off x="1212467" y="3982071"/>
            <a:ext cx="2846664"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119" y="456830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113" y="4510130"/>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円/楕円 54"/>
          <p:cNvSpPr/>
          <p:nvPr userDrawn="1"/>
        </p:nvSpPr>
        <p:spPr>
          <a:xfrm>
            <a:off x="4220419" y="3818632"/>
            <a:ext cx="788886"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5</a:t>
            </a:r>
            <a:endParaRPr kumimoji="1" lang="ja-JP" altLang="en-US" sz="2400" dirty="0"/>
          </a:p>
        </p:txBody>
      </p:sp>
      <p:sp>
        <p:nvSpPr>
          <p:cNvPr id="57" name="テキスト プレースホルダー 6"/>
          <p:cNvSpPr>
            <a:spLocks noGrp="1"/>
          </p:cNvSpPr>
          <p:nvPr>
            <p:ph type="body" sz="quarter" idx="35" hasCustomPrompt="1"/>
          </p:nvPr>
        </p:nvSpPr>
        <p:spPr>
          <a:xfrm>
            <a:off x="5042210" y="3982071"/>
            <a:ext cx="2846664"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59863" y="456830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5856" y="4510130"/>
            <a:ext cx="2159865"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円/楕円 59"/>
          <p:cNvSpPr/>
          <p:nvPr userDrawn="1"/>
        </p:nvSpPr>
        <p:spPr>
          <a:xfrm>
            <a:off x="8046702" y="3818632"/>
            <a:ext cx="788886"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6</a:t>
            </a:r>
            <a:endParaRPr kumimoji="1" lang="ja-JP" altLang="en-US" sz="2400" dirty="0"/>
          </a:p>
        </p:txBody>
      </p:sp>
      <p:sp>
        <p:nvSpPr>
          <p:cNvPr id="62" name="テキスト プレースホルダー 6"/>
          <p:cNvSpPr>
            <a:spLocks noGrp="1"/>
          </p:cNvSpPr>
          <p:nvPr>
            <p:ph type="body" sz="quarter" idx="38" hasCustomPrompt="1"/>
          </p:nvPr>
        </p:nvSpPr>
        <p:spPr>
          <a:xfrm>
            <a:off x="8868492" y="3982071"/>
            <a:ext cx="2846664"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6145" y="4568307"/>
            <a:ext cx="2871913"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2139" y="4510130"/>
            <a:ext cx="2159865"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372586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userDrawn="1"/>
        </p:nvSpPr>
        <p:spPr>
          <a:xfrm>
            <a:off x="4197610" y="4487658"/>
            <a:ext cx="541211"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
        <p:nvSpPr>
          <p:cNvPr id="40" name="円/楕円 39"/>
          <p:cNvSpPr/>
          <p:nvPr userDrawn="1"/>
        </p:nvSpPr>
        <p:spPr>
          <a:xfrm>
            <a:off x="1378377" y="2148031"/>
            <a:ext cx="3373033"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1" name="円/楕円 40"/>
          <p:cNvSpPr/>
          <p:nvPr userDrawn="1"/>
        </p:nvSpPr>
        <p:spPr>
          <a:xfrm>
            <a:off x="977023" y="2543300"/>
            <a:ext cx="911943"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42" name="円/楕円 41"/>
          <p:cNvSpPr/>
          <p:nvPr userDrawn="1"/>
        </p:nvSpPr>
        <p:spPr>
          <a:xfrm>
            <a:off x="1269139" y="2065267"/>
            <a:ext cx="3373033"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3" name="図プレースホルダー 5"/>
          <p:cNvSpPr>
            <a:spLocks noGrp="1"/>
          </p:cNvSpPr>
          <p:nvPr>
            <p:ph type="pic" sz="quarter" idx="14" hasCustomPrompt="1"/>
          </p:nvPr>
        </p:nvSpPr>
        <p:spPr>
          <a:xfrm>
            <a:off x="1378377" y="2148031"/>
            <a:ext cx="3277039"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userDrawn="1"/>
        </p:nvSpPr>
        <p:spPr>
          <a:xfrm>
            <a:off x="514430" y="2052020"/>
            <a:ext cx="5759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45" name="円/楕円 44"/>
          <p:cNvSpPr/>
          <p:nvPr userDrawn="1"/>
        </p:nvSpPr>
        <p:spPr>
          <a:xfrm>
            <a:off x="1432994" y="2083891"/>
            <a:ext cx="287982"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46" name="円/楕円 45"/>
          <p:cNvSpPr/>
          <p:nvPr userDrawn="1"/>
        </p:nvSpPr>
        <p:spPr>
          <a:xfrm>
            <a:off x="4865945" y="4231558"/>
            <a:ext cx="324607"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
        <p:nvSpPr>
          <p:cNvPr id="47" name="テキスト プレースホルダー 6"/>
          <p:cNvSpPr>
            <a:spLocks noGrp="1"/>
          </p:cNvSpPr>
          <p:nvPr>
            <p:ph type="body" sz="quarter" idx="15" hasCustomPrompt="1"/>
          </p:nvPr>
        </p:nvSpPr>
        <p:spPr>
          <a:xfrm>
            <a:off x="5339781" y="2853952"/>
            <a:ext cx="5820918" cy="257801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5435774" y="2731690"/>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9" name="テキスト プレースホルダー 6"/>
          <p:cNvSpPr>
            <a:spLocks noGrp="1"/>
          </p:cNvSpPr>
          <p:nvPr>
            <p:ph type="body" sz="quarter" idx="16" hasCustomPrompt="1"/>
          </p:nvPr>
        </p:nvSpPr>
        <p:spPr>
          <a:xfrm>
            <a:off x="5339780" y="2086482"/>
            <a:ext cx="5820918"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8646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2971714" y="2275085"/>
            <a:ext cx="2680924" cy="2681390"/>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41" name="円/楕円 40"/>
          <p:cNvSpPr/>
          <p:nvPr userDrawn="1"/>
        </p:nvSpPr>
        <p:spPr>
          <a:xfrm>
            <a:off x="1630198" y="4043348"/>
            <a:ext cx="1944449"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5" name="円/楕円 4"/>
          <p:cNvSpPr/>
          <p:nvPr userDrawn="1"/>
        </p:nvSpPr>
        <p:spPr>
          <a:xfrm>
            <a:off x="1246211" y="1861776"/>
            <a:ext cx="2052943" cy="205329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0" name="円/楕円 29"/>
          <p:cNvSpPr/>
          <p:nvPr userDrawn="1"/>
        </p:nvSpPr>
        <p:spPr>
          <a:xfrm>
            <a:off x="4782869" y="4840556"/>
            <a:ext cx="541211"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
        <p:nvSpPr>
          <p:cNvPr id="31" name="円/楕円 30"/>
          <p:cNvSpPr/>
          <p:nvPr userDrawn="1"/>
        </p:nvSpPr>
        <p:spPr>
          <a:xfrm>
            <a:off x="1049298" y="4110206"/>
            <a:ext cx="911943"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図プレースホルダー 5"/>
          <p:cNvSpPr>
            <a:spLocks noGrp="1"/>
          </p:cNvSpPr>
          <p:nvPr>
            <p:ph type="pic" sz="quarter" idx="14" hasCustomPrompt="1"/>
          </p:nvPr>
        </p:nvSpPr>
        <p:spPr>
          <a:xfrm>
            <a:off x="1178490" y="1790262"/>
            <a:ext cx="2041694"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19374" y="2218873"/>
            <a:ext cx="2650350"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257" y="4012103"/>
            <a:ext cx="1895054" cy="1895383"/>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userDrawn="1"/>
        </p:nvSpPr>
        <p:spPr>
          <a:xfrm>
            <a:off x="602525" y="3544278"/>
            <a:ext cx="5759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33" name="円/楕円 32"/>
          <p:cNvSpPr/>
          <p:nvPr userDrawn="1"/>
        </p:nvSpPr>
        <p:spPr>
          <a:xfrm>
            <a:off x="1376077" y="3771059"/>
            <a:ext cx="287982"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34" name="円/楕円 33"/>
          <p:cNvSpPr/>
          <p:nvPr userDrawn="1"/>
        </p:nvSpPr>
        <p:spPr>
          <a:xfrm>
            <a:off x="4244549" y="5237278"/>
            <a:ext cx="324607"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
        <p:nvSpPr>
          <p:cNvPr id="21" name="アーチ 20"/>
          <p:cNvSpPr/>
          <p:nvPr userDrawn="1"/>
        </p:nvSpPr>
        <p:spPr>
          <a:xfrm rot="3600000">
            <a:off x="6107692" y="1613701"/>
            <a:ext cx="994797" cy="994624"/>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2" name="アーチ 21"/>
          <p:cNvSpPr/>
          <p:nvPr userDrawn="1"/>
        </p:nvSpPr>
        <p:spPr>
          <a:xfrm rot="6618510">
            <a:off x="6185418" y="1691412"/>
            <a:ext cx="839345" cy="839200"/>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3" name="テキスト プレースホルダー 6"/>
          <p:cNvSpPr>
            <a:spLocks noGrp="1"/>
          </p:cNvSpPr>
          <p:nvPr>
            <p:ph type="body" sz="quarter" idx="17" hasCustomPrompt="1"/>
          </p:nvPr>
        </p:nvSpPr>
        <p:spPr>
          <a:xfrm>
            <a:off x="6679265" y="1770594"/>
            <a:ext cx="4745418"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6530" y="2241379"/>
            <a:ext cx="4288154"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6107692" y="3890393"/>
            <a:ext cx="994797" cy="994624"/>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7" name="アーチ 36"/>
          <p:cNvSpPr/>
          <p:nvPr userDrawn="1"/>
        </p:nvSpPr>
        <p:spPr>
          <a:xfrm rot="6618510">
            <a:off x="6185418" y="3968105"/>
            <a:ext cx="839345" cy="839200"/>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8" name="テキスト プレースホルダー 6"/>
          <p:cNvSpPr>
            <a:spLocks noGrp="1"/>
          </p:cNvSpPr>
          <p:nvPr>
            <p:ph type="body" sz="quarter" idx="19" hasCustomPrompt="1"/>
          </p:nvPr>
        </p:nvSpPr>
        <p:spPr>
          <a:xfrm>
            <a:off x="6679265" y="4047287"/>
            <a:ext cx="4745418"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6530" y="4518071"/>
            <a:ext cx="4288154"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3945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6442129" y="1624809"/>
            <a:ext cx="1170615"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1" name="円/楕円 10"/>
          <p:cNvSpPr/>
          <p:nvPr userDrawn="1"/>
        </p:nvSpPr>
        <p:spPr>
          <a:xfrm>
            <a:off x="696567" y="3947886"/>
            <a:ext cx="1170615"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図プレースホルダー 5"/>
          <p:cNvSpPr>
            <a:spLocks noGrp="1"/>
          </p:cNvSpPr>
          <p:nvPr>
            <p:ph type="pic" sz="quarter" idx="15" hasCustomPrompt="1"/>
          </p:nvPr>
        </p:nvSpPr>
        <p:spPr>
          <a:xfrm>
            <a:off x="6345421" y="2417828"/>
            <a:ext cx="5843404" cy="2502515"/>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639" y="4342259"/>
            <a:ext cx="4554920"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5731" y="4847771"/>
            <a:ext cx="4057023" cy="141272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7321" y="1797976"/>
            <a:ext cx="4554920"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8239" y="4978398"/>
            <a:ext cx="5174429" cy="108857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1" y="1755009"/>
            <a:ext cx="5843404" cy="2502515"/>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userDrawn="1"/>
        </p:nvSpPr>
        <p:spPr>
          <a:xfrm>
            <a:off x="360376" y="4782456"/>
            <a:ext cx="672380"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67" name="円/楕円 66"/>
          <p:cNvSpPr/>
          <p:nvPr userDrawn="1"/>
        </p:nvSpPr>
        <p:spPr>
          <a:xfrm>
            <a:off x="7442345" y="1245020"/>
            <a:ext cx="585308"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2" name="正方形/長方形 11"/>
          <p:cNvSpPr/>
          <p:nvPr userDrawn="1"/>
        </p:nvSpPr>
        <p:spPr>
          <a:xfrm>
            <a:off x="0" y="4257525"/>
            <a:ext cx="5843405" cy="62895"/>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68" name="正方形/長方形 67"/>
          <p:cNvSpPr/>
          <p:nvPr userDrawn="1"/>
        </p:nvSpPr>
        <p:spPr>
          <a:xfrm>
            <a:off x="6345421" y="2354618"/>
            <a:ext cx="5843405" cy="62895"/>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lumMod val="20000"/>
                  <a:lumOff val="80000"/>
                </a:schemeClr>
              </a:solidFill>
            </a:endParaRPr>
          </a:p>
        </p:txBody>
      </p:sp>
    </p:spTree>
    <p:extLst>
      <p:ext uri="{BB962C8B-B14F-4D97-AF65-F5344CB8AC3E}">
        <p14:creationId xmlns:p14="http://schemas.microsoft.com/office/powerpoint/2010/main" val="337757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円/楕円 9"/>
          <p:cNvSpPr/>
          <p:nvPr userDrawn="1"/>
        </p:nvSpPr>
        <p:spPr>
          <a:xfrm>
            <a:off x="921264" y="1828574"/>
            <a:ext cx="2101501"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円/楕円 10"/>
          <p:cNvSpPr/>
          <p:nvPr userDrawn="1"/>
        </p:nvSpPr>
        <p:spPr>
          <a:xfrm>
            <a:off x="812026" y="1745809"/>
            <a:ext cx="2101501"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図プレースホルダー 5"/>
          <p:cNvSpPr>
            <a:spLocks noGrp="1"/>
          </p:cNvSpPr>
          <p:nvPr>
            <p:ph type="pic" sz="quarter" idx="14" hasCustomPrompt="1"/>
          </p:nvPr>
        </p:nvSpPr>
        <p:spPr>
          <a:xfrm>
            <a:off x="902510" y="1800438"/>
            <a:ext cx="2041694"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2118" y="1828574"/>
            <a:ext cx="2101501"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円/楕円 13"/>
          <p:cNvSpPr/>
          <p:nvPr userDrawn="1"/>
        </p:nvSpPr>
        <p:spPr>
          <a:xfrm>
            <a:off x="3582880" y="1745809"/>
            <a:ext cx="2101501"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図プレースホルダー 5"/>
          <p:cNvSpPr>
            <a:spLocks noGrp="1"/>
          </p:cNvSpPr>
          <p:nvPr>
            <p:ph type="pic" sz="quarter" idx="15" hasCustomPrompt="1"/>
          </p:nvPr>
        </p:nvSpPr>
        <p:spPr>
          <a:xfrm>
            <a:off x="3673364" y="1800438"/>
            <a:ext cx="2041694"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2972" y="1828574"/>
            <a:ext cx="2101501"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円/楕円 16"/>
          <p:cNvSpPr/>
          <p:nvPr userDrawn="1"/>
        </p:nvSpPr>
        <p:spPr>
          <a:xfrm>
            <a:off x="6353734" y="1745809"/>
            <a:ext cx="2101501"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図プレースホルダー 5"/>
          <p:cNvSpPr>
            <a:spLocks noGrp="1"/>
          </p:cNvSpPr>
          <p:nvPr>
            <p:ph type="pic" sz="quarter" idx="16" hasCustomPrompt="1"/>
          </p:nvPr>
        </p:nvSpPr>
        <p:spPr>
          <a:xfrm>
            <a:off x="6444218" y="1800438"/>
            <a:ext cx="2041694"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3827" y="1828574"/>
            <a:ext cx="2101501"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円/楕円 19"/>
          <p:cNvSpPr/>
          <p:nvPr userDrawn="1"/>
        </p:nvSpPr>
        <p:spPr>
          <a:xfrm>
            <a:off x="9124589" y="1745809"/>
            <a:ext cx="2101501"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図プレースホルダー 5"/>
          <p:cNvSpPr>
            <a:spLocks noGrp="1"/>
          </p:cNvSpPr>
          <p:nvPr>
            <p:ph type="pic" sz="quarter" idx="17" hasCustomPrompt="1"/>
          </p:nvPr>
        </p:nvSpPr>
        <p:spPr>
          <a:xfrm>
            <a:off x="9215073" y="1800438"/>
            <a:ext cx="2041694"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433" y="3992092"/>
            <a:ext cx="2651294" cy="480053"/>
          </a:xfrm>
        </p:spPr>
        <p:txBody>
          <a:bodyPr anchor="t">
            <a:noAutofit/>
          </a:bodyPr>
          <a:lstStyle>
            <a:lvl1pPr algn="ctr">
              <a:defRPr sz="1866"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070" y="4812794"/>
            <a:ext cx="2476689"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482" y="4745238"/>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5" name="テキスト プレースホルダー 6"/>
          <p:cNvSpPr>
            <a:spLocks noGrp="1"/>
          </p:cNvSpPr>
          <p:nvPr>
            <p:ph type="body" sz="quarter" idx="25" hasCustomPrompt="1"/>
          </p:nvPr>
        </p:nvSpPr>
        <p:spPr>
          <a:xfrm>
            <a:off x="3346298" y="3990529"/>
            <a:ext cx="2674809" cy="480053"/>
          </a:xfrm>
        </p:spPr>
        <p:txBody>
          <a:bodyPr anchor="t">
            <a:noAutofit/>
          </a:bodyPr>
          <a:lstStyle>
            <a:lvl1pPr algn="ctr">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6243" y="4811231"/>
            <a:ext cx="2476689"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4655" y="4743676"/>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8" name="テキスト プレースホルダー 6"/>
          <p:cNvSpPr>
            <a:spLocks noGrp="1"/>
          </p:cNvSpPr>
          <p:nvPr>
            <p:ph type="body" sz="quarter" idx="27" hasCustomPrompt="1"/>
          </p:nvPr>
        </p:nvSpPr>
        <p:spPr>
          <a:xfrm>
            <a:off x="6125937" y="3992092"/>
            <a:ext cx="2674809" cy="480053"/>
          </a:xfrm>
        </p:spPr>
        <p:txBody>
          <a:bodyPr anchor="t">
            <a:noAutofit/>
          </a:bodyPr>
          <a:lstStyle>
            <a:lvl1pPr algn="ctr">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2416" y="4812794"/>
            <a:ext cx="2476689"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0828" y="4745238"/>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テキスト プレースホルダー 6"/>
          <p:cNvSpPr>
            <a:spLocks noGrp="1"/>
          </p:cNvSpPr>
          <p:nvPr>
            <p:ph type="body" sz="quarter" idx="29" hasCustomPrompt="1"/>
          </p:nvPr>
        </p:nvSpPr>
        <p:spPr>
          <a:xfrm>
            <a:off x="8905576" y="3992092"/>
            <a:ext cx="2674809" cy="480053"/>
          </a:xfrm>
        </p:spPr>
        <p:txBody>
          <a:bodyPr anchor="t">
            <a:noAutofit/>
          </a:bodyPr>
          <a:lstStyle>
            <a:lvl1pPr algn="ctr">
              <a:defRPr sz="1866"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18590" y="4812794"/>
            <a:ext cx="2476689"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7002" y="4745238"/>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4" name="テキスト プレースホルダー 6"/>
          <p:cNvSpPr>
            <a:spLocks noGrp="1"/>
          </p:cNvSpPr>
          <p:nvPr>
            <p:ph type="body" sz="quarter" idx="31" hasCustomPrompt="1"/>
          </p:nvPr>
        </p:nvSpPr>
        <p:spPr>
          <a:xfrm>
            <a:off x="688505" y="4323538"/>
            <a:ext cx="2476689" cy="382623"/>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4678" y="4321975"/>
            <a:ext cx="2476689" cy="382623"/>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0851" y="4323538"/>
            <a:ext cx="2476689" cy="382623"/>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7025" y="4323538"/>
            <a:ext cx="2476689" cy="382623"/>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2128" y="6288526"/>
            <a:ext cx="719955" cy="365125"/>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1165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円/楕円 9"/>
          <p:cNvSpPr/>
          <p:nvPr userDrawn="1"/>
        </p:nvSpPr>
        <p:spPr>
          <a:xfrm>
            <a:off x="921264" y="1828574"/>
            <a:ext cx="2101501"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円/楕円 10"/>
          <p:cNvSpPr/>
          <p:nvPr userDrawn="1"/>
        </p:nvSpPr>
        <p:spPr>
          <a:xfrm>
            <a:off x="812026" y="1745809"/>
            <a:ext cx="2101501"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図プレースホルダー 5"/>
          <p:cNvSpPr>
            <a:spLocks noGrp="1"/>
          </p:cNvSpPr>
          <p:nvPr>
            <p:ph type="pic" sz="quarter" idx="14" hasCustomPrompt="1"/>
          </p:nvPr>
        </p:nvSpPr>
        <p:spPr>
          <a:xfrm>
            <a:off x="902510" y="1800438"/>
            <a:ext cx="2041694"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2118" y="1828574"/>
            <a:ext cx="2101501"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円/楕円 13"/>
          <p:cNvSpPr/>
          <p:nvPr userDrawn="1"/>
        </p:nvSpPr>
        <p:spPr>
          <a:xfrm>
            <a:off x="3582880" y="1745809"/>
            <a:ext cx="2101501"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図プレースホルダー 5"/>
          <p:cNvSpPr>
            <a:spLocks noGrp="1"/>
          </p:cNvSpPr>
          <p:nvPr>
            <p:ph type="pic" sz="quarter" idx="15" hasCustomPrompt="1"/>
          </p:nvPr>
        </p:nvSpPr>
        <p:spPr>
          <a:xfrm>
            <a:off x="3673364" y="1800438"/>
            <a:ext cx="2041694"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2972" y="1828574"/>
            <a:ext cx="2101501"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円/楕円 16"/>
          <p:cNvSpPr/>
          <p:nvPr userDrawn="1"/>
        </p:nvSpPr>
        <p:spPr>
          <a:xfrm>
            <a:off x="6353734" y="1745809"/>
            <a:ext cx="2101501"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図プレースホルダー 5"/>
          <p:cNvSpPr>
            <a:spLocks noGrp="1"/>
          </p:cNvSpPr>
          <p:nvPr>
            <p:ph type="pic" sz="quarter" idx="16" hasCustomPrompt="1"/>
          </p:nvPr>
        </p:nvSpPr>
        <p:spPr>
          <a:xfrm>
            <a:off x="6444218" y="1800438"/>
            <a:ext cx="2041694"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3827" y="1828574"/>
            <a:ext cx="2101501"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円/楕円 19"/>
          <p:cNvSpPr/>
          <p:nvPr userDrawn="1"/>
        </p:nvSpPr>
        <p:spPr>
          <a:xfrm>
            <a:off x="9124589" y="1745809"/>
            <a:ext cx="2101501"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図プレースホルダー 5"/>
          <p:cNvSpPr>
            <a:spLocks noGrp="1"/>
          </p:cNvSpPr>
          <p:nvPr>
            <p:ph type="pic" sz="quarter" idx="17" hasCustomPrompt="1"/>
          </p:nvPr>
        </p:nvSpPr>
        <p:spPr>
          <a:xfrm>
            <a:off x="9215073" y="1800438"/>
            <a:ext cx="2041694"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433" y="3992092"/>
            <a:ext cx="2651294" cy="480053"/>
          </a:xfrm>
        </p:spPr>
        <p:txBody>
          <a:bodyPr anchor="t">
            <a:noAutofit/>
          </a:bodyPr>
          <a:lstStyle>
            <a:lvl1pPr algn="ctr">
              <a:defRPr sz="1866"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070" y="4521246"/>
            <a:ext cx="2476689"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482" y="4453690"/>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5" name="テキスト プレースホルダー 6"/>
          <p:cNvSpPr>
            <a:spLocks noGrp="1"/>
          </p:cNvSpPr>
          <p:nvPr>
            <p:ph type="body" sz="quarter" idx="25" hasCustomPrompt="1"/>
          </p:nvPr>
        </p:nvSpPr>
        <p:spPr>
          <a:xfrm>
            <a:off x="3346298" y="3990529"/>
            <a:ext cx="2674809" cy="480053"/>
          </a:xfrm>
        </p:spPr>
        <p:txBody>
          <a:bodyPr anchor="t">
            <a:noAutofit/>
          </a:bodyPr>
          <a:lstStyle>
            <a:lvl1pPr algn="ctr">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6243" y="4519683"/>
            <a:ext cx="2476689"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4655" y="4452128"/>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8" name="テキスト プレースホルダー 6"/>
          <p:cNvSpPr>
            <a:spLocks noGrp="1"/>
          </p:cNvSpPr>
          <p:nvPr>
            <p:ph type="body" sz="quarter" idx="27" hasCustomPrompt="1"/>
          </p:nvPr>
        </p:nvSpPr>
        <p:spPr>
          <a:xfrm>
            <a:off x="6125937" y="3992092"/>
            <a:ext cx="2674809" cy="480053"/>
          </a:xfrm>
        </p:spPr>
        <p:txBody>
          <a:bodyPr anchor="t">
            <a:noAutofit/>
          </a:bodyPr>
          <a:lstStyle>
            <a:lvl1pPr algn="ctr">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2416" y="4521246"/>
            <a:ext cx="2476689"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0828" y="4453690"/>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テキスト プレースホルダー 6"/>
          <p:cNvSpPr>
            <a:spLocks noGrp="1"/>
          </p:cNvSpPr>
          <p:nvPr>
            <p:ph type="body" sz="quarter" idx="29" hasCustomPrompt="1"/>
          </p:nvPr>
        </p:nvSpPr>
        <p:spPr>
          <a:xfrm>
            <a:off x="8905576" y="3992092"/>
            <a:ext cx="2674809" cy="480053"/>
          </a:xfrm>
        </p:spPr>
        <p:txBody>
          <a:bodyPr anchor="t">
            <a:noAutofit/>
          </a:bodyPr>
          <a:lstStyle>
            <a:lvl1pPr algn="ctr">
              <a:defRPr sz="1866"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18590" y="4521246"/>
            <a:ext cx="2476689"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7002" y="4453690"/>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スライド番号プレースホルダー 3"/>
          <p:cNvSpPr>
            <a:spLocks noGrp="1"/>
          </p:cNvSpPr>
          <p:nvPr>
            <p:ph type="sldNum" sz="quarter" idx="11"/>
          </p:nvPr>
        </p:nvSpPr>
        <p:spPr>
          <a:xfrm>
            <a:off x="11432128" y="6288526"/>
            <a:ext cx="719955" cy="365125"/>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91168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円/楕円 8"/>
          <p:cNvSpPr/>
          <p:nvPr userDrawn="1"/>
        </p:nvSpPr>
        <p:spPr>
          <a:xfrm>
            <a:off x="3122563" y="3707015"/>
            <a:ext cx="688212"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0" name="円/楕円 9"/>
          <p:cNvSpPr/>
          <p:nvPr userDrawn="1"/>
        </p:nvSpPr>
        <p:spPr>
          <a:xfrm>
            <a:off x="3803669" y="4343357"/>
            <a:ext cx="270606"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
        <p:nvSpPr>
          <p:cNvPr id="11" name="円/楕円 10"/>
          <p:cNvSpPr/>
          <p:nvPr userDrawn="1"/>
        </p:nvSpPr>
        <p:spPr>
          <a:xfrm>
            <a:off x="904784" y="1877068"/>
            <a:ext cx="2774887"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円/楕円 11"/>
          <p:cNvSpPr/>
          <p:nvPr userDrawn="1"/>
        </p:nvSpPr>
        <p:spPr>
          <a:xfrm>
            <a:off x="664442" y="1932630"/>
            <a:ext cx="911943"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13" name="円/楕円 12"/>
          <p:cNvSpPr/>
          <p:nvPr userDrawn="1"/>
        </p:nvSpPr>
        <p:spPr>
          <a:xfrm>
            <a:off x="795547" y="1794303"/>
            <a:ext cx="2774887"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図プレースホルダー 5"/>
          <p:cNvSpPr>
            <a:spLocks noGrp="1"/>
          </p:cNvSpPr>
          <p:nvPr>
            <p:ph type="pic" sz="quarter" idx="14" hasCustomPrompt="1"/>
          </p:nvPr>
        </p:nvSpPr>
        <p:spPr>
          <a:xfrm>
            <a:off x="886030" y="1877067"/>
            <a:ext cx="2695916"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418488" y="1480280"/>
            <a:ext cx="377059"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18" name="テキスト プレースホルダー 6"/>
          <p:cNvSpPr>
            <a:spLocks noGrp="1"/>
          </p:cNvSpPr>
          <p:nvPr>
            <p:ph type="body" sz="quarter" idx="21" hasCustomPrompt="1"/>
          </p:nvPr>
        </p:nvSpPr>
        <p:spPr>
          <a:xfrm>
            <a:off x="361168" y="4785754"/>
            <a:ext cx="3774923"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103" y="5201608"/>
            <a:ext cx="3431053" cy="382623"/>
          </a:xfrm>
        </p:spPr>
        <p:txBody>
          <a:bodyPr anchor="t">
            <a:noAutofit/>
          </a:bodyPr>
          <a:lstStyle>
            <a:lvl1pPr algn="ctr">
              <a:defRPr sz="1333"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3114" y="1671101"/>
            <a:ext cx="3751333"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0766" y="2257337"/>
            <a:ext cx="3723756" cy="144967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4236760" y="2199160"/>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円/楕円 22"/>
          <p:cNvSpPr/>
          <p:nvPr userDrawn="1"/>
        </p:nvSpPr>
        <p:spPr>
          <a:xfrm>
            <a:off x="4236760" y="3842550"/>
            <a:ext cx="552700"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4" name="図プレースホルダー 12"/>
          <p:cNvSpPr>
            <a:spLocks noGrp="1"/>
          </p:cNvSpPr>
          <p:nvPr>
            <p:ph type="pic" sz="quarter" idx="20" hasCustomPrompt="1"/>
          </p:nvPr>
        </p:nvSpPr>
        <p:spPr>
          <a:xfrm>
            <a:off x="4322012" y="3927817"/>
            <a:ext cx="382197" cy="382263"/>
          </a:xfrm>
        </p:spPr>
        <p:txBody>
          <a:bodyPr>
            <a:normAutofit/>
          </a:bodyPr>
          <a:lstStyle>
            <a:lvl1pPr>
              <a:defRPr sz="1067"/>
            </a:lvl1pPr>
          </a:lstStyle>
          <a:p>
            <a:r>
              <a:rPr kumimoji="1" lang="en-US" altLang="ja-JP" dirty="0"/>
              <a:t> </a:t>
            </a:r>
            <a:endParaRPr kumimoji="1" lang="ja-JP" altLang="en-US" dirty="0"/>
          </a:p>
        </p:txBody>
      </p:sp>
      <p:sp>
        <p:nvSpPr>
          <p:cNvPr id="25" name="円/楕円 24"/>
          <p:cNvSpPr/>
          <p:nvPr userDrawn="1"/>
        </p:nvSpPr>
        <p:spPr>
          <a:xfrm>
            <a:off x="4236759" y="4554531"/>
            <a:ext cx="552700"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6" name="図プレースホルダー 12"/>
          <p:cNvSpPr>
            <a:spLocks noGrp="1"/>
          </p:cNvSpPr>
          <p:nvPr>
            <p:ph type="pic" sz="quarter" idx="32" hasCustomPrompt="1"/>
          </p:nvPr>
        </p:nvSpPr>
        <p:spPr>
          <a:xfrm>
            <a:off x="4322012" y="4639799"/>
            <a:ext cx="382197" cy="382263"/>
          </a:xfrm>
        </p:spPr>
        <p:txBody>
          <a:bodyPr>
            <a:normAutofit/>
          </a:bodyPr>
          <a:lstStyle>
            <a:lvl1pPr>
              <a:defRPr sz="1067"/>
            </a:lvl1pPr>
          </a:lstStyle>
          <a:p>
            <a:r>
              <a:rPr kumimoji="1" lang="en-US" altLang="ja-JP" dirty="0"/>
              <a:t> </a:t>
            </a:r>
            <a:endParaRPr kumimoji="1" lang="ja-JP" altLang="en-US" dirty="0"/>
          </a:p>
        </p:txBody>
      </p:sp>
      <p:sp>
        <p:nvSpPr>
          <p:cNvPr id="27" name="円/楕円 26"/>
          <p:cNvSpPr/>
          <p:nvPr userDrawn="1"/>
        </p:nvSpPr>
        <p:spPr>
          <a:xfrm>
            <a:off x="4236760" y="5266513"/>
            <a:ext cx="552700"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8" name="図プレースホルダー 12"/>
          <p:cNvSpPr>
            <a:spLocks noGrp="1"/>
          </p:cNvSpPr>
          <p:nvPr>
            <p:ph type="pic" sz="quarter" idx="33" hasCustomPrompt="1"/>
          </p:nvPr>
        </p:nvSpPr>
        <p:spPr>
          <a:xfrm>
            <a:off x="4322012" y="5351781"/>
            <a:ext cx="382197" cy="382263"/>
          </a:xfrm>
        </p:spPr>
        <p:txBody>
          <a:bodyPr>
            <a:normAutofit/>
          </a:bodyPr>
          <a:lstStyle>
            <a:lvl1pPr>
              <a:defRPr sz="1067"/>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89461" y="3878922"/>
            <a:ext cx="3085595"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89461" y="4590903"/>
            <a:ext cx="3085595"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89461" y="5302885"/>
            <a:ext cx="3085595"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4149" y="1668842"/>
            <a:ext cx="3373732"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8097795" y="2196900"/>
            <a:ext cx="2159865"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4" name="テキスト プレースホルダー 6"/>
          <p:cNvSpPr>
            <a:spLocks noGrp="1"/>
          </p:cNvSpPr>
          <p:nvPr>
            <p:ph type="body" sz="quarter" idx="38" hasCustomPrompt="1"/>
          </p:nvPr>
        </p:nvSpPr>
        <p:spPr>
          <a:xfrm>
            <a:off x="7977645" y="2404053"/>
            <a:ext cx="3431053"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8064713" y="2804650"/>
            <a:ext cx="3424805" cy="287203"/>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61" name="テキスト プレースホルダー 6"/>
          <p:cNvSpPr>
            <a:spLocks noGrp="1"/>
          </p:cNvSpPr>
          <p:nvPr userDrawn="1">
            <p:ph type="body" sz="quarter" idx="39" hasCustomPrompt="1"/>
          </p:nvPr>
        </p:nvSpPr>
        <p:spPr>
          <a:xfrm>
            <a:off x="7977645" y="3275051"/>
            <a:ext cx="3431053"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8064713" y="3675649"/>
            <a:ext cx="3424805" cy="287203"/>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73" name="テキスト プレースホルダー 6"/>
          <p:cNvSpPr>
            <a:spLocks noGrp="1"/>
          </p:cNvSpPr>
          <p:nvPr userDrawn="1">
            <p:ph type="body" sz="quarter" idx="40" hasCustomPrompt="1"/>
          </p:nvPr>
        </p:nvSpPr>
        <p:spPr>
          <a:xfrm>
            <a:off x="7977645" y="4146050"/>
            <a:ext cx="3431053"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8064713" y="4546647"/>
            <a:ext cx="3424805" cy="287203"/>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5" name="テキスト プレースホルダー 6"/>
          <p:cNvSpPr>
            <a:spLocks noGrp="1"/>
          </p:cNvSpPr>
          <p:nvPr userDrawn="1">
            <p:ph type="body" sz="quarter" idx="41" hasCustomPrompt="1"/>
          </p:nvPr>
        </p:nvSpPr>
        <p:spPr>
          <a:xfrm>
            <a:off x="7977645" y="5017049"/>
            <a:ext cx="3431053"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8064713" y="5417646"/>
            <a:ext cx="3424805" cy="287203"/>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Tree>
    <p:extLst>
      <p:ext uri="{BB962C8B-B14F-4D97-AF65-F5344CB8AC3E}">
        <p14:creationId xmlns:p14="http://schemas.microsoft.com/office/powerpoint/2010/main" val="18201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正方形/長方形 9"/>
          <p:cNvSpPr/>
          <p:nvPr userDrawn="1"/>
        </p:nvSpPr>
        <p:spPr>
          <a:xfrm>
            <a:off x="0" y="3689249"/>
            <a:ext cx="12188825" cy="9071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正方形/長方形 10"/>
          <p:cNvSpPr/>
          <p:nvPr userDrawn="1"/>
        </p:nvSpPr>
        <p:spPr>
          <a:xfrm>
            <a:off x="4338" y="3689249"/>
            <a:ext cx="1914290" cy="90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正方形/長方形 11"/>
          <p:cNvSpPr/>
          <p:nvPr userDrawn="1"/>
        </p:nvSpPr>
        <p:spPr>
          <a:xfrm>
            <a:off x="10290834" y="3689247"/>
            <a:ext cx="1897992"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正方形/長方形 12"/>
          <p:cNvSpPr/>
          <p:nvPr userDrawn="1"/>
        </p:nvSpPr>
        <p:spPr>
          <a:xfrm>
            <a:off x="7526022" y="3689247"/>
            <a:ext cx="2773497"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正方形/長方形 13"/>
          <p:cNvSpPr/>
          <p:nvPr userDrawn="1"/>
        </p:nvSpPr>
        <p:spPr>
          <a:xfrm>
            <a:off x="4697760" y="3689247"/>
            <a:ext cx="2773497"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正方形/長方形 14"/>
          <p:cNvSpPr/>
          <p:nvPr userDrawn="1"/>
        </p:nvSpPr>
        <p:spPr>
          <a:xfrm>
            <a:off x="1924263" y="3689248"/>
            <a:ext cx="2773497" cy="907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円/楕円 15"/>
          <p:cNvSpPr/>
          <p:nvPr userDrawn="1"/>
        </p:nvSpPr>
        <p:spPr>
          <a:xfrm>
            <a:off x="1715463" y="3531405"/>
            <a:ext cx="406329"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円/楕円 16"/>
          <p:cNvSpPr/>
          <p:nvPr userDrawn="1"/>
        </p:nvSpPr>
        <p:spPr>
          <a:xfrm>
            <a:off x="4494596" y="3531405"/>
            <a:ext cx="406329"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userDrawn="1"/>
        </p:nvSpPr>
        <p:spPr>
          <a:xfrm>
            <a:off x="7284378" y="3531405"/>
            <a:ext cx="406329"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円/楕円 18"/>
          <p:cNvSpPr/>
          <p:nvPr userDrawn="1"/>
        </p:nvSpPr>
        <p:spPr>
          <a:xfrm>
            <a:off x="10070636" y="3531405"/>
            <a:ext cx="406329"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テキスト プレースホルダー 6"/>
          <p:cNvSpPr>
            <a:spLocks noGrp="1"/>
          </p:cNvSpPr>
          <p:nvPr>
            <p:ph type="body" sz="quarter" idx="20" hasCustomPrompt="1"/>
          </p:nvPr>
        </p:nvSpPr>
        <p:spPr>
          <a:xfrm>
            <a:off x="1103925" y="3023163"/>
            <a:ext cx="1629405"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799" y="2568384"/>
            <a:ext cx="303165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799" y="1619312"/>
            <a:ext cx="303165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838695" y="2525922"/>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4" name="テキスト プレースホルダー 6"/>
          <p:cNvSpPr>
            <a:spLocks noGrp="1"/>
          </p:cNvSpPr>
          <p:nvPr>
            <p:ph type="body" sz="quarter" idx="25" hasCustomPrompt="1"/>
          </p:nvPr>
        </p:nvSpPr>
        <p:spPr>
          <a:xfrm>
            <a:off x="3883058" y="3974632"/>
            <a:ext cx="1629405"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1932" y="4419738"/>
            <a:ext cx="303165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3617828" y="4919142"/>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7" name="テキスト プレースホルダー 6"/>
          <p:cNvSpPr>
            <a:spLocks noGrp="1"/>
          </p:cNvSpPr>
          <p:nvPr>
            <p:ph type="body" sz="quarter" idx="27" hasCustomPrompt="1"/>
          </p:nvPr>
        </p:nvSpPr>
        <p:spPr>
          <a:xfrm>
            <a:off x="3181932" y="5054232"/>
            <a:ext cx="303165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2840" y="3008648"/>
            <a:ext cx="1629405"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1714" y="2553869"/>
            <a:ext cx="303165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1714" y="1604798"/>
            <a:ext cx="303165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6407610" y="2511408"/>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テキスト プレースホルダー 6"/>
          <p:cNvSpPr>
            <a:spLocks noGrp="1"/>
          </p:cNvSpPr>
          <p:nvPr>
            <p:ph type="body" sz="quarter" idx="31" hasCustomPrompt="1"/>
          </p:nvPr>
        </p:nvSpPr>
        <p:spPr>
          <a:xfrm>
            <a:off x="9475524" y="3974632"/>
            <a:ext cx="1629405"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4399" y="4419738"/>
            <a:ext cx="3031656"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9210294" y="4919142"/>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5" name="テキスト プレースホルダー 6"/>
          <p:cNvSpPr>
            <a:spLocks noGrp="1"/>
          </p:cNvSpPr>
          <p:nvPr>
            <p:ph type="body" sz="quarter" idx="33" hasCustomPrompt="1"/>
          </p:nvPr>
        </p:nvSpPr>
        <p:spPr>
          <a:xfrm>
            <a:off x="8774399" y="5054232"/>
            <a:ext cx="303165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372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アーチ 4"/>
          <p:cNvSpPr/>
          <p:nvPr userDrawn="1"/>
        </p:nvSpPr>
        <p:spPr>
          <a:xfrm rot="4617169">
            <a:off x="392400" y="3606184"/>
            <a:ext cx="707119" cy="719570"/>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6" name="正方形/長方形 5"/>
          <p:cNvSpPr/>
          <p:nvPr userDrawn="1"/>
        </p:nvSpPr>
        <p:spPr>
          <a:xfrm>
            <a:off x="0" y="3948192"/>
            <a:ext cx="418167" cy="30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6" name="正方形/長方形 35"/>
          <p:cNvSpPr/>
          <p:nvPr userDrawn="1"/>
        </p:nvSpPr>
        <p:spPr>
          <a:xfrm rot="5400000">
            <a:off x="125549" y="2982612"/>
            <a:ext cx="1271293" cy="30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円/楕円 36"/>
          <p:cNvSpPr/>
          <p:nvPr userDrawn="1"/>
        </p:nvSpPr>
        <p:spPr>
          <a:xfrm>
            <a:off x="676543" y="2277536"/>
            <a:ext cx="169304"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円/楕円 37"/>
          <p:cNvSpPr/>
          <p:nvPr userDrawn="1"/>
        </p:nvSpPr>
        <p:spPr>
          <a:xfrm flipV="1">
            <a:off x="605611" y="3823734"/>
            <a:ext cx="279349" cy="2793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正方形/長方形 38"/>
          <p:cNvSpPr/>
          <p:nvPr userDrawn="1"/>
        </p:nvSpPr>
        <p:spPr>
          <a:xfrm flipV="1">
            <a:off x="884960" y="3948192"/>
            <a:ext cx="1696925" cy="304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0" name="アーチ 4"/>
          <p:cNvSpPr/>
          <p:nvPr userDrawn="1"/>
        </p:nvSpPr>
        <p:spPr>
          <a:xfrm rot="16982831" flipV="1">
            <a:off x="2557373" y="3597568"/>
            <a:ext cx="707119" cy="719570"/>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1" name="正方形/長方形 40"/>
          <p:cNvSpPr/>
          <p:nvPr userDrawn="1"/>
        </p:nvSpPr>
        <p:spPr>
          <a:xfrm rot="16200000" flipV="1">
            <a:off x="2290523" y="4910237"/>
            <a:ext cx="1271293" cy="304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2" name="円/楕円 41"/>
          <p:cNvSpPr/>
          <p:nvPr userDrawn="1"/>
        </p:nvSpPr>
        <p:spPr>
          <a:xfrm flipV="1">
            <a:off x="2841516" y="5476454"/>
            <a:ext cx="169304"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8" name="円/楕円 47"/>
          <p:cNvSpPr/>
          <p:nvPr userDrawn="1"/>
        </p:nvSpPr>
        <p:spPr>
          <a:xfrm>
            <a:off x="2773795" y="3823072"/>
            <a:ext cx="279349" cy="2793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9" name="正方形/長方形 48"/>
          <p:cNvSpPr/>
          <p:nvPr userDrawn="1"/>
        </p:nvSpPr>
        <p:spPr>
          <a:xfrm>
            <a:off x="3053145" y="3947533"/>
            <a:ext cx="1696925" cy="304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0" name="アーチ 4"/>
          <p:cNvSpPr/>
          <p:nvPr userDrawn="1"/>
        </p:nvSpPr>
        <p:spPr>
          <a:xfrm rot="4617169">
            <a:off x="4725557" y="3609065"/>
            <a:ext cx="707119" cy="719570"/>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51" name="正方形/長方形 50"/>
          <p:cNvSpPr/>
          <p:nvPr userDrawn="1"/>
        </p:nvSpPr>
        <p:spPr>
          <a:xfrm rot="5400000">
            <a:off x="4458707" y="2985493"/>
            <a:ext cx="1271293" cy="304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2" name="円/楕円 51"/>
          <p:cNvSpPr/>
          <p:nvPr userDrawn="1"/>
        </p:nvSpPr>
        <p:spPr>
          <a:xfrm>
            <a:off x="5009701" y="2280417"/>
            <a:ext cx="169304"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4" name="円/楕円 53"/>
          <p:cNvSpPr/>
          <p:nvPr userDrawn="1"/>
        </p:nvSpPr>
        <p:spPr>
          <a:xfrm flipV="1">
            <a:off x="4946196" y="3823734"/>
            <a:ext cx="279349" cy="2793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userDrawn="1"/>
        </p:nvSpPr>
        <p:spPr>
          <a:xfrm flipV="1">
            <a:off x="5225545" y="3948192"/>
            <a:ext cx="1696925" cy="304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6" name="アーチ 4"/>
          <p:cNvSpPr/>
          <p:nvPr userDrawn="1"/>
        </p:nvSpPr>
        <p:spPr>
          <a:xfrm rot="16982831" flipV="1">
            <a:off x="6897957" y="3597568"/>
            <a:ext cx="707119" cy="719570"/>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57" name="正方形/長方形 56"/>
          <p:cNvSpPr/>
          <p:nvPr userDrawn="1"/>
        </p:nvSpPr>
        <p:spPr>
          <a:xfrm rot="16200000" flipV="1">
            <a:off x="6631107" y="4910237"/>
            <a:ext cx="1271293" cy="304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8" name="円/楕円 57"/>
          <p:cNvSpPr/>
          <p:nvPr userDrawn="1"/>
        </p:nvSpPr>
        <p:spPr>
          <a:xfrm flipV="1">
            <a:off x="7182101" y="5476454"/>
            <a:ext cx="169304"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円/楕円 59"/>
          <p:cNvSpPr/>
          <p:nvPr userDrawn="1"/>
        </p:nvSpPr>
        <p:spPr>
          <a:xfrm>
            <a:off x="7114380" y="3823072"/>
            <a:ext cx="279349" cy="2793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1" name="正方形/長方形 60"/>
          <p:cNvSpPr/>
          <p:nvPr userDrawn="1"/>
        </p:nvSpPr>
        <p:spPr>
          <a:xfrm>
            <a:off x="7393729" y="3947533"/>
            <a:ext cx="1696925" cy="304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2" name="アーチ 4"/>
          <p:cNvSpPr/>
          <p:nvPr userDrawn="1"/>
        </p:nvSpPr>
        <p:spPr>
          <a:xfrm rot="4617169">
            <a:off x="9066141" y="3609065"/>
            <a:ext cx="707119" cy="719570"/>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63" name="正方形/長方形 62"/>
          <p:cNvSpPr/>
          <p:nvPr userDrawn="1"/>
        </p:nvSpPr>
        <p:spPr>
          <a:xfrm rot="5400000">
            <a:off x="8799291" y="2985493"/>
            <a:ext cx="1271293" cy="304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4" name="円/楕円 63"/>
          <p:cNvSpPr/>
          <p:nvPr userDrawn="1"/>
        </p:nvSpPr>
        <p:spPr>
          <a:xfrm>
            <a:off x="9350285" y="2280417"/>
            <a:ext cx="169304"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6" name="円/楕円 65"/>
          <p:cNvSpPr/>
          <p:nvPr userDrawn="1"/>
        </p:nvSpPr>
        <p:spPr>
          <a:xfrm flipV="1">
            <a:off x="9283755" y="3823734"/>
            <a:ext cx="279349" cy="2793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accent6"/>
              </a:solidFill>
            </a:endParaRPr>
          </a:p>
        </p:txBody>
      </p:sp>
      <p:sp>
        <p:nvSpPr>
          <p:cNvPr id="71" name="テキスト プレースホルダー 6"/>
          <p:cNvSpPr>
            <a:spLocks noGrp="1"/>
          </p:cNvSpPr>
          <p:nvPr>
            <p:ph type="body" sz="quarter" idx="21" hasCustomPrompt="1"/>
          </p:nvPr>
        </p:nvSpPr>
        <p:spPr>
          <a:xfrm>
            <a:off x="884961" y="2180232"/>
            <a:ext cx="2451787" cy="480053"/>
          </a:xfrm>
        </p:spPr>
        <p:txBody>
          <a:bodyPr anchor="b">
            <a:noAutofit/>
          </a:bodyPr>
          <a:lstStyle>
            <a:lvl1pPr algn="l">
              <a:defRPr sz="1866"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446" y="2683994"/>
            <a:ext cx="2451787"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984898" y="2619056"/>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4" name="テキスト プレースホルダー 6"/>
          <p:cNvSpPr>
            <a:spLocks noGrp="1"/>
          </p:cNvSpPr>
          <p:nvPr>
            <p:ph type="body" sz="quarter" idx="20" hasCustomPrompt="1"/>
          </p:nvPr>
        </p:nvSpPr>
        <p:spPr>
          <a:xfrm>
            <a:off x="194397" y="1792545"/>
            <a:ext cx="1164070"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8614" y="2180232"/>
            <a:ext cx="2451787" cy="480053"/>
          </a:xfrm>
        </p:spPr>
        <p:txBody>
          <a:bodyPr anchor="b">
            <a:noAutofit/>
          </a:bodyPr>
          <a:lstStyle>
            <a:lvl1pPr algn="l">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3100" y="2683994"/>
            <a:ext cx="2451787"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5308552" y="2619056"/>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8" name="テキスト プレースホルダー 6"/>
          <p:cNvSpPr>
            <a:spLocks noGrp="1"/>
          </p:cNvSpPr>
          <p:nvPr>
            <p:ph type="body" sz="quarter" idx="27" hasCustomPrompt="1"/>
          </p:nvPr>
        </p:nvSpPr>
        <p:spPr>
          <a:xfrm>
            <a:off x="4518051" y="1792545"/>
            <a:ext cx="1164070"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48235" y="2180232"/>
            <a:ext cx="2451787" cy="480053"/>
          </a:xfrm>
        </p:spPr>
        <p:txBody>
          <a:bodyPr anchor="b">
            <a:noAutofit/>
          </a:bodyPr>
          <a:lstStyle>
            <a:lvl1pPr algn="l">
              <a:defRPr sz="1866"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2720" y="2683994"/>
            <a:ext cx="2451787"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9648172" y="2619056"/>
            <a:ext cx="2159865"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2" name="テキスト プレースホルダー 6"/>
          <p:cNvSpPr>
            <a:spLocks noGrp="1"/>
          </p:cNvSpPr>
          <p:nvPr>
            <p:ph type="body" sz="quarter" idx="30" hasCustomPrompt="1"/>
          </p:nvPr>
        </p:nvSpPr>
        <p:spPr>
          <a:xfrm>
            <a:off x="8857671" y="1792545"/>
            <a:ext cx="1164070" cy="480053"/>
          </a:xfrm>
        </p:spPr>
        <p:txBody>
          <a:bodyPr anchor="t">
            <a:noAutofit/>
          </a:bodyPr>
          <a:lstStyle>
            <a:lvl1pPr algn="ctr">
              <a:defRPr sz="2133"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145" y="4421711"/>
            <a:ext cx="2451787" cy="480053"/>
          </a:xfrm>
        </p:spPr>
        <p:txBody>
          <a:bodyPr anchor="b">
            <a:noAutofit/>
          </a:bodyPr>
          <a:lstStyle>
            <a:lvl1pPr algn="l">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7631" y="4925474"/>
            <a:ext cx="2451787"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3153082" y="4860535"/>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6" name="テキスト プレースホルダー 6"/>
          <p:cNvSpPr>
            <a:spLocks noGrp="1"/>
          </p:cNvSpPr>
          <p:nvPr>
            <p:ph type="body" sz="quarter" idx="33" hasCustomPrompt="1"/>
          </p:nvPr>
        </p:nvSpPr>
        <p:spPr>
          <a:xfrm>
            <a:off x="2345651" y="5641924"/>
            <a:ext cx="1164070"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6210" y="4421711"/>
            <a:ext cx="2451787" cy="480053"/>
          </a:xfrm>
        </p:spPr>
        <p:txBody>
          <a:bodyPr anchor="b">
            <a:noAutofit/>
          </a:bodyPr>
          <a:lstStyle>
            <a:lvl1pPr algn="l">
              <a:defRPr sz="1866"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0696" y="4925474"/>
            <a:ext cx="2451787"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7496147" y="4860535"/>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0" name="テキスト プレースホルダー 6"/>
          <p:cNvSpPr>
            <a:spLocks noGrp="1"/>
          </p:cNvSpPr>
          <p:nvPr>
            <p:ph type="body" sz="quarter" idx="36" hasCustomPrompt="1"/>
          </p:nvPr>
        </p:nvSpPr>
        <p:spPr>
          <a:xfrm>
            <a:off x="6688716" y="5641924"/>
            <a:ext cx="1164070"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9563104" y="3948191"/>
            <a:ext cx="2625721"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accent6"/>
              </a:solidFill>
            </a:endParaRPr>
          </a:p>
        </p:txBody>
      </p:sp>
    </p:spTree>
    <p:extLst>
      <p:ext uri="{BB962C8B-B14F-4D97-AF65-F5344CB8AC3E}">
        <p14:creationId xmlns:p14="http://schemas.microsoft.com/office/powerpoint/2010/main" val="286468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正方形/長方形 9"/>
          <p:cNvSpPr/>
          <p:nvPr userDrawn="1"/>
        </p:nvSpPr>
        <p:spPr>
          <a:xfrm>
            <a:off x="1" y="2517304"/>
            <a:ext cx="12188824" cy="129857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二等辺三角形 7"/>
          <p:cNvSpPr/>
          <p:nvPr userDrawn="1"/>
        </p:nvSpPr>
        <p:spPr>
          <a:xfrm>
            <a:off x="5361496" y="2205301"/>
            <a:ext cx="629953"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二等辺三角形 33"/>
          <p:cNvSpPr/>
          <p:nvPr userDrawn="1"/>
        </p:nvSpPr>
        <p:spPr>
          <a:xfrm rot="10800000">
            <a:off x="2335451" y="3815257"/>
            <a:ext cx="634305"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二等辺三角形 7"/>
          <p:cNvSpPr/>
          <p:nvPr userDrawn="1"/>
        </p:nvSpPr>
        <p:spPr>
          <a:xfrm>
            <a:off x="7234445" y="2205301"/>
            <a:ext cx="629953"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二等辺三角形 33"/>
          <p:cNvSpPr/>
          <p:nvPr userDrawn="1"/>
        </p:nvSpPr>
        <p:spPr>
          <a:xfrm rot="10800000">
            <a:off x="4208401" y="3815257"/>
            <a:ext cx="634305"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二等辺三角形 7"/>
          <p:cNvSpPr/>
          <p:nvPr userDrawn="1"/>
        </p:nvSpPr>
        <p:spPr>
          <a:xfrm>
            <a:off x="9107394" y="2205301"/>
            <a:ext cx="629953"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二等辺三角形 33"/>
          <p:cNvSpPr/>
          <p:nvPr userDrawn="1"/>
        </p:nvSpPr>
        <p:spPr>
          <a:xfrm rot="10800000">
            <a:off x="6081350" y="3815257"/>
            <a:ext cx="634305"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二等辺三角形 7"/>
          <p:cNvSpPr/>
          <p:nvPr userDrawn="1"/>
        </p:nvSpPr>
        <p:spPr>
          <a:xfrm>
            <a:off x="10980344" y="2205301"/>
            <a:ext cx="629953"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二等辺三角形 33"/>
          <p:cNvSpPr/>
          <p:nvPr userDrawn="1"/>
        </p:nvSpPr>
        <p:spPr>
          <a:xfrm rot="10800000">
            <a:off x="7954300" y="3815257"/>
            <a:ext cx="634305"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4" name="二等辺三角形 7"/>
          <p:cNvSpPr/>
          <p:nvPr userDrawn="1"/>
        </p:nvSpPr>
        <p:spPr>
          <a:xfrm>
            <a:off x="3488546" y="2205301"/>
            <a:ext cx="629953"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5" name="二等辺三角形 33"/>
          <p:cNvSpPr/>
          <p:nvPr userDrawn="1"/>
        </p:nvSpPr>
        <p:spPr>
          <a:xfrm rot="10800000">
            <a:off x="462502" y="3815257"/>
            <a:ext cx="634305"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テキスト プレースホルダー 6"/>
          <p:cNvSpPr>
            <a:spLocks noGrp="1"/>
          </p:cNvSpPr>
          <p:nvPr>
            <p:ph type="body" sz="quarter" idx="15" hasCustomPrompt="1"/>
          </p:nvPr>
        </p:nvSpPr>
        <p:spPr>
          <a:xfrm>
            <a:off x="718749" y="4780193"/>
            <a:ext cx="10798333" cy="11706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814742" y="4684183"/>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正方形/長方形 6"/>
          <p:cNvSpPr/>
          <p:nvPr userDrawn="1"/>
        </p:nvSpPr>
        <p:spPr>
          <a:xfrm rot="18900000">
            <a:off x="2411567" y="2775910"/>
            <a:ext cx="3498443"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正方形/長方形 6"/>
          <p:cNvSpPr/>
          <p:nvPr userDrawn="1"/>
        </p:nvSpPr>
        <p:spPr>
          <a:xfrm rot="18900000">
            <a:off x="4284516" y="2775910"/>
            <a:ext cx="3498443"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正方形/長方形 6"/>
          <p:cNvSpPr/>
          <p:nvPr userDrawn="1"/>
        </p:nvSpPr>
        <p:spPr>
          <a:xfrm rot="18900000">
            <a:off x="6157465" y="2775910"/>
            <a:ext cx="3498443"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正方形/長方形 6"/>
          <p:cNvSpPr/>
          <p:nvPr userDrawn="1"/>
        </p:nvSpPr>
        <p:spPr>
          <a:xfrm rot="18900000">
            <a:off x="8030415" y="2775910"/>
            <a:ext cx="3498443"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正方形/長方形 6"/>
          <p:cNvSpPr/>
          <p:nvPr userDrawn="1"/>
        </p:nvSpPr>
        <p:spPr>
          <a:xfrm rot="18900000">
            <a:off x="538617" y="2775910"/>
            <a:ext cx="3498443"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6" name="テキスト プレースホルダー 11"/>
          <p:cNvSpPr>
            <a:spLocks noGrp="1"/>
          </p:cNvSpPr>
          <p:nvPr>
            <p:ph type="body" sz="quarter" idx="36" hasCustomPrompt="1"/>
          </p:nvPr>
        </p:nvSpPr>
        <p:spPr>
          <a:xfrm rot="18900000">
            <a:off x="1116082" y="2852220"/>
            <a:ext cx="2381559"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2938" y="2852220"/>
            <a:ext cx="238155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69794" y="2852220"/>
            <a:ext cx="238155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6650" y="2852220"/>
            <a:ext cx="238155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3505" y="2852220"/>
            <a:ext cx="238155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153794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 name="図プレースホルダー 5"/>
          <p:cNvSpPr>
            <a:spLocks noGrp="1"/>
          </p:cNvSpPr>
          <p:nvPr>
            <p:ph type="pic" sz="quarter" idx="14" hasCustomPrompt="1"/>
          </p:nvPr>
        </p:nvSpPr>
        <p:spPr>
          <a:xfrm>
            <a:off x="173091" y="1579249"/>
            <a:ext cx="23037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3381" y="1579249"/>
            <a:ext cx="23037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3685" y="1579249"/>
            <a:ext cx="23037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3963" y="1579249"/>
            <a:ext cx="23037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4253" y="1579249"/>
            <a:ext cx="23037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36" y="4363360"/>
            <a:ext cx="23035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3716" y="4363360"/>
            <a:ext cx="23035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4253" y="4363360"/>
            <a:ext cx="23035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4074" y="4363360"/>
            <a:ext cx="23035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3783" y="4363360"/>
            <a:ext cx="23035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749" y="5109186"/>
            <a:ext cx="10798333"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814742" y="5013176"/>
            <a:ext cx="2159865"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384965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lvl1pPr>
              <a:defRPr>
                <a:solidFill>
                  <a:schemeClr val="bg1"/>
                </a:solidFill>
              </a:defRPr>
            </a:lvl1pPr>
          </a:lstStyle>
          <a:p>
            <a:r>
              <a:rPr lang="en-US"/>
              <a:t>Click to edit Master title style</a:t>
            </a:r>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 name="正方形/長方形 5"/>
          <p:cNvSpPr/>
          <p:nvPr userDrawn="1"/>
        </p:nvSpPr>
        <p:spPr>
          <a:xfrm>
            <a:off x="0" y="1844824"/>
            <a:ext cx="4752087"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平行四辺形 11"/>
          <p:cNvSpPr/>
          <p:nvPr userDrawn="1"/>
        </p:nvSpPr>
        <p:spPr>
          <a:xfrm>
            <a:off x="1199792" y="2564904"/>
            <a:ext cx="3552295"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テキスト プレースホルダー 6"/>
          <p:cNvSpPr>
            <a:spLocks noGrp="1"/>
          </p:cNvSpPr>
          <p:nvPr>
            <p:ph type="body" sz="quarter" idx="21" hasCustomPrompt="1"/>
          </p:nvPr>
        </p:nvSpPr>
        <p:spPr>
          <a:xfrm>
            <a:off x="282236" y="1964837"/>
            <a:ext cx="4351289" cy="480053"/>
          </a:xfrm>
        </p:spPr>
        <p:txBody>
          <a:bodyPr anchor="ctr">
            <a:noAutofit/>
          </a:bodyPr>
          <a:lstStyle>
            <a:lvl1pPr algn="r">
              <a:defRPr sz="1866"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2399583" y="3653025"/>
            <a:ext cx="3552295"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平行四辺形 22"/>
          <p:cNvSpPr/>
          <p:nvPr userDrawn="1"/>
        </p:nvSpPr>
        <p:spPr>
          <a:xfrm>
            <a:off x="3598184" y="4741146"/>
            <a:ext cx="3552295"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正方形/長方形 8"/>
          <p:cNvSpPr/>
          <p:nvPr userDrawn="1"/>
        </p:nvSpPr>
        <p:spPr>
          <a:xfrm>
            <a:off x="1199791" y="2932945"/>
            <a:ext cx="4752087"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正方形/長方形 9"/>
          <p:cNvSpPr/>
          <p:nvPr userDrawn="1"/>
        </p:nvSpPr>
        <p:spPr>
          <a:xfrm>
            <a:off x="2399583" y="4021065"/>
            <a:ext cx="4752087"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正方形/長方形 18"/>
          <p:cNvSpPr/>
          <p:nvPr userDrawn="1"/>
        </p:nvSpPr>
        <p:spPr>
          <a:xfrm>
            <a:off x="3598184" y="5109187"/>
            <a:ext cx="4752087"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5" name="テキスト プレースホルダー 6"/>
          <p:cNvSpPr>
            <a:spLocks noGrp="1"/>
          </p:cNvSpPr>
          <p:nvPr>
            <p:ph type="body" sz="quarter" idx="22" hasCustomPrompt="1"/>
          </p:nvPr>
        </p:nvSpPr>
        <p:spPr>
          <a:xfrm>
            <a:off x="1481088" y="3052958"/>
            <a:ext cx="4351289" cy="480053"/>
          </a:xfrm>
        </p:spPr>
        <p:txBody>
          <a:bodyPr anchor="ctr">
            <a:noAutofit/>
          </a:bodyPr>
          <a:lstStyle>
            <a:lvl1pPr algn="r">
              <a:defRPr sz="1866"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013" y="4141079"/>
            <a:ext cx="4351289" cy="480053"/>
          </a:xfrm>
        </p:spPr>
        <p:txBody>
          <a:bodyPr anchor="ctr">
            <a:noAutofit/>
          </a:bodyPr>
          <a:lstStyle>
            <a:lvl1pPr algn="r">
              <a:defRPr sz="1866"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2011" y="5229200"/>
            <a:ext cx="4351289" cy="480053"/>
          </a:xfrm>
        </p:spPr>
        <p:txBody>
          <a:bodyPr anchor="ctr">
            <a:noAutofit/>
          </a:bodyPr>
          <a:lstStyle>
            <a:lvl1pPr algn="r">
              <a:defRPr sz="1866"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8493" y="1778951"/>
            <a:ext cx="3695769"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398268" y="5047088"/>
            <a:ext cx="3695769"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5998418" y="2866576"/>
            <a:ext cx="3695769"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29410" y="3955193"/>
            <a:ext cx="3695769"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9137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19811" y="5651836"/>
            <a:ext cx="445058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直角三角形 22"/>
          <p:cNvSpPr/>
          <p:nvPr userDrawn="1"/>
        </p:nvSpPr>
        <p:spPr>
          <a:xfrm rot="10800000">
            <a:off x="3950564" y="4430292"/>
            <a:ext cx="480206"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 name="直角三角形 5"/>
          <p:cNvSpPr/>
          <p:nvPr userDrawn="1"/>
        </p:nvSpPr>
        <p:spPr>
          <a:xfrm rot="10800000">
            <a:off x="3950564" y="4430291"/>
            <a:ext cx="3066225"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直角三角形 9"/>
          <p:cNvSpPr/>
          <p:nvPr userDrawn="1"/>
        </p:nvSpPr>
        <p:spPr>
          <a:xfrm rot="10800000">
            <a:off x="6536583" y="3208747"/>
            <a:ext cx="480206"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正方形/長方形 12"/>
          <p:cNvSpPr/>
          <p:nvPr userDrawn="1"/>
        </p:nvSpPr>
        <p:spPr>
          <a:xfrm>
            <a:off x="6536581" y="3208746"/>
            <a:ext cx="3066225"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直角三角形 13"/>
          <p:cNvSpPr/>
          <p:nvPr userDrawn="1"/>
        </p:nvSpPr>
        <p:spPr>
          <a:xfrm rot="10800000">
            <a:off x="9122601" y="1987203"/>
            <a:ext cx="480206"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正方形/長方形 16"/>
          <p:cNvSpPr/>
          <p:nvPr userDrawn="1"/>
        </p:nvSpPr>
        <p:spPr>
          <a:xfrm>
            <a:off x="9122601" y="1987202"/>
            <a:ext cx="3066224"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テキスト ボックス 19"/>
          <p:cNvSpPr txBox="1"/>
          <p:nvPr userDrawn="1"/>
        </p:nvSpPr>
        <p:spPr>
          <a:xfrm>
            <a:off x="4590178" y="4910581"/>
            <a:ext cx="1290738" cy="1323311"/>
          </a:xfrm>
          <a:prstGeom prst="rect">
            <a:avLst/>
          </a:prstGeom>
          <a:noFill/>
        </p:spPr>
        <p:txBody>
          <a:bodyPr wrap="none" rtlCol="0">
            <a:spAutoFit/>
          </a:bodyPr>
          <a:lstStyle/>
          <a:p>
            <a:r>
              <a:rPr kumimoji="1" lang="en-US" altLang="ja-JP" sz="7999"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7999"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7176620" y="3689036"/>
            <a:ext cx="1290738" cy="1323311"/>
          </a:xfrm>
          <a:prstGeom prst="rect">
            <a:avLst/>
          </a:prstGeom>
          <a:noFill/>
        </p:spPr>
        <p:txBody>
          <a:bodyPr wrap="none" rtlCol="0">
            <a:spAutoFit/>
          </a:bodyPr>
          <a:lstStyle/>
          <a:p>
            <a:r>
              <a:rPr kumimoji="1" lang="en-US" altLang="ja-JP" sz="7999"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7999"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9763063" y="2467492"/>
            <a:ext cx="1290738" cy="1323311"/>
          </a:xfrm>
          <a:prstGeom prst="rect">
            <a:avLst/>
          </a:prstGeom>
          <a:noFill/>
        </p:spPr>
        <p:txBody>
          <a:bodyPr wrap="none" rtlCol="0">
            <a:spAutoFit/>
          </a:bodyPr>
          <a:lstStyle/>
          <a:p>
            <a:r>
              <a:rPr kumimoji="1" lang="en-US" altLang="ja-JP" sz="7999"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7999"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6079627" y="4430291"/>
            <a:ext cx="936457"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0" name="直角三角形 26"/>
          <p:cNvSpPr/>
          <p:nvPr userDrawn="1"/>
        </p:nvSpPr>
        <p:spPr>
          <a:xfrm>
            <a:off x="3482335" y="5651836"/>
            <a:ext cx="936457"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直角三角形 26"/>
          <p:cNvSpPr/>
          <p:nvPr userDrawn="1"/>
        </p:nvSpPr>
        <p:spPr>
          <a:xfrm>
            <a:off x="8666224" y="3205702"/>
            <a:ext cx="936457"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4" name="テキスト プレースホルダー 6"/>
          <p:cNvSpPr>
            <a:spLocks noGrp="1"/>
          </p:cNvSpPr>
          <p:nvPr>
            <p:ph type="body" sz="quarter" idx="21" hasCustomPrompt="1"/>
          </p:nvPr>
        </p:nvSpPr>
        <p:spPr>
          <a:xfrm>
            <a:off x="515726" y="4329480"/>
            <a:ext cx="3233602" cy="480053"/>
          </a:xfrm>
        </p:spPr>
        <p:txBody>
          <a:bodyPr anchor="b">
            <a:noAutofit/>
          </a:bodyPr>
          <a:lstStyle>
            <a:lvl1pPr algn="r">
              <a:defRPr sz="1866"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349" y="4833243"/>
            <a:ext cx="3247465"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500624" y="4768304"/>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テキスト プレースホルダー 6"/>
          <p:cNvSpPr>
            <a:spLocks noGrp="1"/>
          </p:cNvSpPr>
          <p:nvPr>
            <p:ph type="body" sz="quarter" idx="25" hasCustomPrompt="1"/>
          </p:nvPr>
        </p:nvSpPr>
        <p:spPr>
          <a:xfrm>
            <a:off x="3120923" y="3112336"/>
            <a:ext cx="3233602" cy="480053"/>
          </a:xfrm>
        </p:spPr>
        <p:txBody>
          <a:bodyPr anchor="b">
            <a:noAutofit/>
          </a:bodyPr>
          <a:lstStyle>
            <a:lvl1pPr algn="r">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1546" y="3616098"/>
            <a:ext cx="3247465"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4105821" y="3551160"/>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2" name="テキスト プレースホルダー 6"/>
          <p:cNvSpPr>
            <a:spLocks noGrp="1"/>
          </p:cNvSpPr>
          <p:nvPr>
            <p:ph type="body" sz="quarter" idx="27" hasCustomPrompt="1"/>
          </p:nvPr>
        </p:nvSpPr>
        <p:spPr>
          <a:xfrm>
            <a:off x="5708927" y="1886392"/>
            <a:ext cx="3233602" cy="480053"/>
          </a:xfrm>
        </p:spPr>
        <p:txBody>
          <a:bodyPr anchor="b">
            <a:noAutofit/>
          </a:bodyPr>
          <a:lstStyle>
            <a:lvl1pPr algn="r">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699550" y="2390154"/>
            <a:ext cx="3247465"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6693825" y="2325216"/>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118767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4023118" y="2092719"/>
            <a:ext cx="4001588" cy="605404"/>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10" name="グループ化 109"/>
          <p:cNvGrpSpPr/>
          <p:nvPr userDrawn="1"/>
        </p:nvGrpSpPr>
        <p:grpSpPr>
          <a:xfrm>
            <a:off x="2258199" y="3387727"/>
            <a:ext cx="4001588" cy="605404"/>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15" name="テキスト プレースホルダー 6"/>
          <p:cNvSpPr>
            <a:spLocks noGrp="1"/>
          </p:cNvSpPr>
          <p:nvPr>
            <p:ph type="body" sz="quarter" idx="25" hasCustomPrompt="1"/>
          </p:nvPr>
        </p:nvSpPr>
        <p:spPr>
          <a:xfrm>
            <a:off x="2639881" y="3465088"/>
            <a:ext cx="2925572" cy="480053"/>
          </a:xfrm>
        </p:spPr>
        <p:txBody>
          <a:bodyPr anchor="ctr">
            <a:noAutofit/>
          </a:bodyPr>
          <a:lstStyle>
            <a:lvl1pPr algn="r">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3927" y="3552220"/>
            <a:ext cx="3305775"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509113" y="4682737"/>
            <a:ext cx="4001588" cy="605404"/>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625"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70" name="グループ化 69"/>
          <p:cNvGrpSpPr/>
          <p:nvPr userDrawn="1"/>
        </p:nvGrpSpPr>
        <p:grpSpPr>
          <a:xfrm rot="3180000">
            <a:off x="-1492921" y="8014818"/>
            <a:ext cx="997539" cy="1689746"/>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cxnSp>
        <p:nvCxnSpPr>
          <p:cNvPr id="97" name="直線コネクタ 96"/>
          <p:cNvCxnSpPr/>
          <p:nvPr userDrawn="1"/>
        </p:nvCxnSpPr>
        <p:spPr>
          <a:xfrm flipH="1">
            <a:off x="2115749" y="1643371"/>
            <a:ext cx="6580790"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4071306" y="4848671"/>
            <a:ext cx="273491"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1" name="円/楕円 100"/>
          <p:cNvSpPr/>
          <p:nvPr userDrawn="1"/>
        </p:nvSpPr>
        <p:spPr>
          <a:xfrm>
            <a:off x="7586056" y="2258651"/>
            <a:ext cx="273491"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4" name="テキスト プレースホルダー 6"/>
          <p:cNvSpPr>
            <a:spLocks noGrp="1"/>
          </p:cNvSpPr>
          <p:nvPr>
            <p:ph type="body" sz="quarter" idx="21" hasCustomPrompt="1"/>
          </p:nvPr>
        </p:nvSpPr>
        <p:spPr>
          <a:xfrm>
            <a:off x="890795" y="4760098"/>
            <a:ext cx="2925572" cy="480053"/>
          </a:xfrm>
        </p:spPr>
        <p:txBody>
          <a:bodyPr anchor="ctr">
            <a:noAutofit/>
          </a:bodyPr>
          <a:lstStyle>
            <a:lvl1pPr algn="r">
              <a:defRPr sz="1866"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4840" y="4847230"/>
            <a:ext cx="3305775"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5828681" y="3553661"/>
            <a:ext cx="273491"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1" name="テキスト プレースホルダー 6"/>
          <p:cNvSpPr>
            <a:spLocks noGrp="1"/>
          </p:cNvSpPr>
          <p:nvPr>
            <p:ph type="body" sz="quarter" idx="27" hasCustomPrompt="1"/>
          </p:nvPr>
        </p:nvSpPr>
        <p:spPr>
          <a:xfrm>
            <a:off x="4404800" y="2170079"/>
            <a:ext cx="2925572" cy="480053"/>
          </a:xfrm>
        </p:spPr>
        <p:txBody>
          <a:bodyPr anchor="ctr">
            <a:noAutofit/>
          </a:bodyPr>
          <a:lstStyle>
            <a:lvl1pPr algn="r">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48845" y="2257211"/>
            <a:ext cx="3305775"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4512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円/楕円 10"/>
          <p:cNvSpPr/>
          <p:nvPr userDrawn="1"/>
        </p:nvSpPr>
        <p:spPr>
          <a:xfrm>
            <a:off x="5519197" y="2273935"/>
            <a:ext cx="431973"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dirty="0"/>
          </a:p>
        </p:txBody>
      </p:sp>
      <p:sp>
        <p:nvSpPr>
          <p:cNvPr id="12" name="円/楕円 11"/>
          <p:cNvSpPr/>
          <p:nvPr userDrawn="1"/>
        </p:nvSpPr>
        <p:spPr>
          <a:xfrm>
            <a:off x="5519197" y="3181195"/>
            <a:ext cx="431973"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2</a:t>
            </a:r>
            <a:endParaRPr kumimoji="1" lang="ja-JP" altLang="en-US" sz="1600" dirty="0"/>
          </a:p>
        </p:txBody>
      </p:sp>
      <p:sp>
        <p:nvSpPr>
          <p:cNvPr id="13" name="円/楕円 12"/>
          <p:cNvSpPr/>
          <p:nvPr userDrawn="1"/>
        </p:nvSpPr>
        <p:spPr>
          <a:xfrm>
            <a:off x="5519197" y="4088455"/>
            <a:ext cx="431973"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dirty="0"/>
          </a:p>
        </p:txBody>
      </p:sp>
      <p:sp>
        <p:nvSpPr>
          <p:cNvPr id="14" name="円/楕円 13"/>
          <p:cNvSpPr/>
          <p:nvPr userDrawn="1"/>
        </p:nvSpPr>
        <p:spPr>
          <a:xfrm>
            <a:off x="5519197" y="4995715"/>
            <a:ext cx="431973"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4</a:t>
            </a:r>
            <a:endParaRPr kumimoji="1" lang="ja-JP" altLang="en-US" sz="1600" dirty="0"/>
          </a:p>
        </p:txBody>
      </p:sp>
      <p:sp>
        <p:nvSpPr>
          <p:cNvPr id="18" name="テキスト プレースホルダー 6"/>
          <p:cNvSpPr>
            <a:spLocks noGrp="1"/>
          </p:cNvSpPr>
          <p:nvPr>
            <p:ph type="body" sz="quarter" idx="16" hasCustomPrompt="1"/>
          </p:nvPr>
        </p:nvSpPr>
        <p:spPr>
          <a:xfrm>
            <a:off x="5999542" y="2133836"/>
            <a:ext cx="5667918"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5999542" y="3042255"/>
            <a:ext cx="5667918"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5999542" y="3950674"/>
            <a:ext cx="5667918"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5999542" y="4859092"/>
            <a:ext cx="5667918"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424" y="2199155"/>
            <a:ext cx="4595393" cy="3316275"/>
          </a:xfrm>
        </p:spPr>
        <p:txBody>
          <a:bodyPr anchor="ctr">
            <a:noAutofit/>
          </a:bodyPr>
          <a:lstStyle>
            <a:lvl1pPr algn="ctr">
              <a:defRPr sz="2666"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894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円/楕円 10"/>
          <p:cNvSpPr/>
          <p:nvPr userDrawn="1"/>
        </p:nvSpPr>
        <p:spPr>
          <a:xfrm>
            <a:off x="5519197" y="1768178"/>
            <a:ext cx="431973"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dirty="0"/>
          </a:p>
        </p:txBody>
      </p:sp>
      <p:sp>
        <p:nvSpPr>
          <p:cNvPr id="12" name="円/楕円 11"/>
          <p:cNvSpPr/>
          <p:nvPr userDrawn="1"/>
        </p:nvSpPr>
        <p:spPr>
          <a:xfrm>
            <a:off x="5519197" y="2675438"/>
            <a:ext cx="431973"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2</a:t>
            </a:r>
            <a:endParaRPr kumimoji="1" lang="ja-JP" altLang="en-US" sz="1600" dirty="0"/>
          </a:p>
        </p:txBody>
      </p:sp>
      <p:sp>
        <p:nvSpPr>
          <p:cNvPr id="13" name="円/楕円 12"/>
          <p:cNvSpPr/>
          <p:nvPr userDrawn="1"/>
        </p:nvSpPr>
        <p:spPr>
          <a:xfrm>
            <a:off x="5519197" y="3582698"/>
            <a:ext cx="431973"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dirty="0"/>
          </a:p>
        </p:txBody>
      </p:sp>
      <p:sp>
        <p:nvSpPr>
          <p:cNvPr id="14" name="円/楕円 13"/>
          <p:cNvSpPr/>
          <p:nvPr userDrawn="1"/>
        </p:nvSpPr>
        <p:spPr>
          <a:xfrm>
            <a:off x="5519197" y="4489958"/>
            <a:ext cx="431973"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4</a:t>
            </a:r>
            <a:endParaRPr kumimoji="1" lang="ja-JP" altLang="en-US" sz="1600" dirty="0"/>
          </a:p>
        </p:txBody>
      </p:sp>
      <p:sp>
        <p:nvSpPr>
          <p:cNvPr id="15" name="円/楕円 14"/>
          <p:cNvSpPr/>
          <p:nvPr userDrawn="1"/>
        </p:nvSpPr>
        <p:spPr>
          <a:xfrm>
            <a:off x="5519197" y="5397218"/>
            <a:ext cx="431973"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5</a:t>
            </a:r>
            <a:endParaRPr kumimoji="1" lang="ja-JP" altLang="en-US" sz="1600" dirty="0"/>
          </a:p>
        </p:txBody>
      </p:sp>
      <p:sp>
        <p:nvSpPr>
          <p:cNvPr id="18" name="テキスト プレースホルダー 6"/>
          <p:cNvSpPr>
            <a:spLocks noGrp="1"/>
          </p:cNvSpPr>
          <p:nvPr>
            <p:ph type="body" sz="quarter" idx="16" hasCustomPrompt="1"/>
          </p:nvPr>
        </p:nvSpPr>
        <p:spPr>
          <a:xfrm>
            <a:off x="5999542" y="1628080"/>
            <a:ext cx="572596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5999542" y="2536498"/>
            <a:ext cx="572596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5999542" y="3444917"/>
            <a:ext cx="572596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5999542" y="4353336"/>
            <a:ext cx="572596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5999542" y="5261754"/>
            <a:ext cx="572596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424" y="2150775"/>
            <a:ext cx="4595393" cy="3316275"/>
          </a:xfrm>
        </p:spPr>
        <p:txBody>
          <a:bodyPr anchor="ctr">
            <a:noAutofit/>
          </a:bodyPr>
          <a:lstStyle>
            <a:lvl1pPr algn="ctr">
              <a:defRPr sz="2666"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8341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830960" y="5275016"/>
            <a:ext cx="10527800"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7" name="角丸四角形 36"/>
          <p:cNvSpPr/>
          <p:nvPr userDrawn="1"/>
        </p:nvSpPr>
        <p:spPr>
          <a:xfrm>
            <a:off x="830960" y="4364761"/>
            <a:ext cx="10527800"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6" name="角丸四角形 35"/>
          <p:cNvSpPr/>
          <p:nvPr userDrawn="1"/>
        </p:nvSpPr>
        <p:spPr>
          <a:xfrm>
            <a:off x="830960" y="1633997"/>
            <a:ext cx="10527800"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5" name="角丸四角形 34"/>
          <p:cNvSpPr/>
          <p:nvPr userDrawn="1"/>
        </p:nvSpPr>
        <p:spPr>
          <a:xfrm>
            <a:off x="830960" y="2544252"/>
            <a:ext cx="10527800"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3" name="角丸四角形 32"/>
          <p:cNvSpPr/>
          <p:nvPr userDrawn="1"/>
        </p:nvSpPr>
        <p:spPr>
          <a:xfrm>
            <a:off x="830960" y="3454506"/>
            <a:ext cx="10527800"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5" name="円/楕円 4"/>
          <p:cNvSpPr/>
          <p:nvPr userDrawn="1"/>
        </p:nvSpPr>
        <p:spPr>
          <a:xfrm>
            <a:off x="10703092" y="1721621"/>
            <a:ext cx="551904"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44" name="円/楕円 43"/>
          <p:cNvSpPr/>
          <p:nvPr userDrawn="1"/>
        </p:nvSpPr>
        <p:spPr>
          <a:xfrm>
            <a:off x="10703092" y="2631537"/>
            <a:ext cx="551904"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45" name="円/楕円 44"/>
          <p:cNvSpPr/>
          <p:nvPr userDrawn="1"/>
        </p:nvSpPr>
        <p:spPr>
          <a:xfrm>
            <a:off x="10703092" y="3541791"/>
            <a:ext cx="551904"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46" name="円/楕円 45"/>
          <p:cNvSpPr/>
          <p:nvPr userDrawn="1"/>
        </p:nvSpPr>
        <p:spPr>
          <a:xfrm>
            <a:off x="10703092" y="4452385"/>
            <a:ext cx="551904"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4"/>
              </a:solidFill>
            </a:endParaRPr>
          </a:p>
        </p:txBody>
      </p:sp>
      <p:sp>
        <p:nvSpPr>
          <p:cNvPr id="47" name="円/楕円 46"/>
          <p:cNvSpPr/>
          <p:nvPr userDrawn="1"/>
        </p:nvSpPr>
        <p:spPr>
          <a:xfrm>
            <a:off x="10703092" y="5362641"/>
            <a:ext cx="551904"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テキスト プレースホルダー 6"/>
          <p:cNvSpPr>
            <a:spLocks noGrp="1"/>
          </p:cNvSpPr>
          <p:nvPr>
            <p:ph type="body" sz="quarter" idx="16" hasCustomPrompt="1"/>
          </p:nvPr>
        </p:nvSpPr>
        <p:spPr>
          <a:xfrm>
            <a:off x="4614334" y="1637991"/>
            <a:ext cx="5996405"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4334" y="2548246"/>
            <a:ext cx="5996405"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4334" y="3458500"/>
            <a:ext cx="5996405"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4334" y="4368755"/>
            <a:ext cx="5996405"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4334" y="5279010"/>
            <a:ext cx="5996405"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923306" y="1721283"/>
            <a:ext cx="3407453" cy="55233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0" name="角丸四角形 19"/>
          <p:cNvSpPr/>
          <p:nvPr userDrawn="1"/>
        </p:nvSpPr>
        <p:spPr>
          <a:xfrm>
            <a:off x="923306" y="2631537"/>
            <a:ext cx="3407453" cy="55233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1" name="角丸四角形 20"/>
          <p:cNvSpPr/>
          <p:nvPr userDrawn="1"/>
        </p:nvSpPr>
        <p:spPr>
          <a:xfrm>
            <a:off x="923306" y="5362302"/>
            <a:ext cx="3407453" cy="55233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3" name="角丸四角形 22"/>
          <p:cNvSpPr/>
          <p:nvPr userDrawn="1"/>
        </p:nvSpPr>
        <p:spPr>
          <a:xfrm>
            <a:off x="923306" y="3541792"/>
            <a:ext cx="3407453" cy="55233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5" name="角丸四角形 24"/>
          <p:cNvSpPr/>
          <p:nvPr userDrawn="1"/>
        </p:nvSpPr>
        <p:spPr>
          <a:xfrm>
            <a:off x="923306" y="4452047"/>
            <a:ext cx="3407453" cy="55233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240" y="1815608"/>
            <a:ext cx="3013583" cy="363689"/>
          </a:xfrm>
        </p:spPr>
        <p:txBody>
          <a:bodyPr anchor="ctr">
            <a:noAutofit/>
          </a:bodyPr>
          <a:lstStyle>
            <a:lvl1pPr algn="ctr">
              <a:defRPr sz="1866"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240" y="5456627"/>
            <a:ext cx="3013583" cy="363689"/>
          </a:xfrm>
        </p:spPr>
        <p:txBody>
          <a:bodyPr anchor="ctr">
            <a:noAutofit/>
          </a:bodyPr>
          <a:lstStyle>
            <a:lvl1pPr algn="ctr">
              <a:defRPr sz="1866"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240" y="2725862"/>
            <a:ext cx="3013583" cy="363689"/>
          </a:xfrm>
        </p:spPr>
        <p:txBody>
          <a:bodyPr anchor="ctr">
            <a:noAutofit/>
          </a:bodyPr>
          <a:lstStyle>
            <a:lvl1pPr algn="ctr">
              <a:defRPr sz="1866"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240" y="3636116"/>
            <a:ext cx="3013583" cy="363689"/>
          </a:xfrm>
        </p:spPr>
        <p:txBody>
          <a:bodyPr anchor="ctr">
            <a:noAutofit/>
          </a:bodyPr>
          <a:lstStyle>
            <a:lvl1pPr algn="ctr">
              <a:defRPr sz="1866"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240" y="4546371"/>
            <a:ext cx="3013583" cy="363689"/>
          </a:xfrm>
        </p:spPr>
        <p:txBody>
          <a:bodyPr anchor="ctr">
            <a:noAutofit/>
          </a:bodyPr>
          <a:lstStyle>
            <a:lvl1pPr algn="ctr">
              <a:defRPr sz="1866"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207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2909455"/>
            <a:ext cx="12189883"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円/楕円 15"/>
          <p:cNvSpPr/>
          <p:nvPr userDrawn="1"/>
        </p:nvSpPr>
        <p:spPr>
          <a:xfrm>
            <a:off x="1661581" y="4424382"/>
            <a:ext cx="474084"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円/楕円 16"/>
          <p:cNvSpPr/>
          <p:nvPr userDrawn="1"/>
        </p:nvSpPr>
        <p:spPr>
          <a:xfrm>
            <a:off x="3305280" y="3373548"/>
            <a:ext cx="474084"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userDrawn="1"/>
        </p:nvSpPr>
        <p:spPr>
          <a:xfrm>
            <a:off x="4948979" y="4074104"/>
            <a:ext cx="474084"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円/楕円 18"/>
          <p:cNvSpPr/>
          <p:nvPr userDrawn="1"/>
        </p:nvSpPr>
        <p:spPr>
          <a:xfrm>
            <a:off x="6592678" y="3023270"/>
            <a:ext cx="474084"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円/楕円 19"/>
          <p:cNvSpPr/>
          <p:nvPr userDrawn="1"/>
        </p:nvSpPr>
        <p:spPr>
          <a:xfrm>
            <a:off x="8236378" y="3723826"/>
            <a:ext cx="474084"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円/楕円 20"/>
          <p:cNvSpPr/>
          <p:nvPr userDrawn="1"/>
        </p:nvSpPr>
        <p:spPr>
          <a:xfrm>
            <a:off x="9880077" y="2672992"/>
            <a:ext cx="474084"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651513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円/楕円 4"/>
          <p:cNvSpPr/>
          <p:nvPr userDrawn="1"/>
        </p:nvSpPr>
        <p:spPr>
          <a:xfrm>
            <a:off x="1746249" y="4509065"/>
            <a:ext cx="304747"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円/楕円 10"/>
          <p:cNvSpPr/>
          <p:nvPr userDrawn="1"/>
        </p:nvSpPr>
        <p:spPr>
          <a:xfrm>
            <a:off x="3389949" y="3458231"/>
            <a:ext cx="304747"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円/楕円 11"/>
          <p:cNvSpPr/>
          <p:nvPr userDrawn="1"/>
        </p:nvSpPr>
        <p:spPr>
          <a:xfrm>
            <a:off x="5033648" y="4158787"/>
            <a:ext cx="304747"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円/楕円 12"/>
          <p:cNvSpPr/>
          <p:nvPr userDrawn="1"/>
        </p:nvSpPr>
        <p:spPr>
          <a:xfrm>
            <a:off x="6677347" y="3107953"/>
            <a:ext cx="304747"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円/楕円 13"/>
          <p:cNvSpPr/>
          <p:nvPr userDrawn="1"/>
        </p:nvSpPr>
        <p:spPr>
          <a:xfrm>
            <a:off x="8321046" y="3808509"/>
            <a:ext cx="304747"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円/楕円 14"/>
          <p:cNvSpPr/>
          <p:nvPr userDrawn="1"/>
        </p:nvSpPr>
        <p:spPr>
          <a:xfrm>
            <a:off x="9964745" y="2757675"/>
            <a:ext cx="304747"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8" name="テキスト プレースホルダー 6"/>
          <p:cNvSpPr>
            <a:spLocks noGrp="1"/>
          </p:cNvSpPr>
          <p:nvPr>
            <p:ph type="body" sz="quarter" idx="21" hasCustomPrompt="1"/>
          </p:nvPr>
        </p:nvSpPr>
        <p:spPr>
          <a:xfrm>
            <a:off x="552561" y="4999454"/>
            <a:ext cx="2692123" cy="480053"/>
          </a:xfrm>
        </p:spPr>
        <p:txBody>
          <a:bodyPr anchor="b">
            <a:noAutofit/>
          </a:bodyPr>
          <a:lstStyle>
            <a:lvl1pPr algn="ctr">
              <a:defRPr sz="1866"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792" y="5503217"/>
            <a:ext cx="2703664"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818690" y="5438278"/>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4" name="テキスト プレースホルダー 6"/>
          <p:cNvSpPr>
            <a:spLocks noGrp="1"/>
          </p:cNvSpPr>
          <p:nvPr>
            <p:ph type="body" sz="quarter" idx="25" hasCustomPrompt="1"/>
          </p:nvPr>
        </p:nvSpPr>
        <p:spPr>
          <a:xfrm>
            <a:off x="2179166" y="2777971"/>
            <a:ext cx="2692123" cy="480053"/>
          </a:xfrm>
        </p:spPr>
        <p:txBody>
          <a:bodyPr anchor="b">
            <a:noAutofit/>
          </a:bodyPr>
          <a:lstStyle>
            <a:lvl1pPr algn="ctr">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396" y="1905181"/>
            <a:ext cx="2703664"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2445295" y="2757676"/>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テキスト プレースホルダー 6"/>
          <p:cNvSpPr>
            <a:spLocks noGrp="1"/>
          </p:cNvSpPr>
          <p:nvPr>
            <p:ph type="body" sz="quarter" idx="27" hasCustomPrompt="1"/>
          </p:nvPr>
        </p:nvSpPr>
        <p:spPr>
          <a:xfrm>
            <a:off x="3853245" y="4658522"/>
            <a:ext cx="2692123" cy="480053"/>
          </a:xfrm>
        </p:spPr>
        <p:txBody>
          <a:bodyPr anchor="b">
            <a:noAutofit/>
          </a:bodyPr>
          <a:lstStyle>
            <a:lvl1pPr algn="ctr">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7475" y="5162285"/>
            <a:ext cx="2703664"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4119374" y="5097346"/>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3" name="テキスト プレースホルダー 6"/>
          <p:cNvSpPr>
            <a:spLocks noGrp="1"/>
          </p:cNvSpPr>
          <p:nvPr>
            <p:ph type="body" sz="quarter" idx="29" hasCustomPrompt="1"/>
          </p:nvPr>
        </p:nvSpPr>
        <p:spPr>
          <a:xfrm>
            <a:off x="5474423" y="2473411"/>
            <a:ext cx="2692123" cy="480053"/>
          </a:xfrm>
        </p:spPr>
        <p:txBody>
          <a:bodyPr anchor="b">
            <a:noAutofit/>
          </a:bodyPr>
          <a:lstStyle>
            <a:lvl1pPr algn="ctr">
              <a:defRPr sz="1866"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68653" y="1600621"/>
            <a:ext cx="2703664"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5740552" y="2453116"/>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6" name="テキスト プレースホルダー 6"/>
          <p:cNvSpPr>
            <a:spLocks noGrp="1"/>
          </p:cNvSpPr>
          <p:nvPr>
            <p:ph type="body" sz="quarter" idx="31" hasCustomPrompt="1"/>
          </p:nvPr>
        </p:nvSpPr>
        <p:spPr>
          <a:xfrm>
            <a:off x="7131408" y="4299008"/>
            <a:ext cx="2692123" cy="480053"/>
          </a:xfrm>
        </p:spPr>
        <p:txBody>
          <a:bodyPr anchor="b">
            <a:noAutofit/>
          </a:bodyPr>
          <a:lstStyle>
            <a:lvl1pPr algn="ctr">
              <a:defRPr sz="1866"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5638" y="4802770"/>
            <a:ext cx="2703664"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7397537" y="4737832"/>
            <a:ext cx="2159865"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9" name="テキスト プレースホルダー 6"/>
          <p:cNvSpPr>
            <a:spLocks noGrp="1"/>
          </p:cNvSpPr>
          <p:nvPr>
            <p:ph type="body" sz="quarter" idx="33" hasCustomPrompt="1"/>
          </p:nvPr>
        </p:nvSpPr>
        <p:spPr>
          <a:xfrm>
            <a:off x="8761822" y="2112953"/>
            <a:ext cx="2692123" cy="480053"/>
          </a:xfrm>
        </p:spPr>
        <p:txBody>
          <a:bodyPr anchor="b">
            <a:noAutofit/>
          </a:bodyPr>
          <a:lstStyle>
            <a:lvl1pPr algn="ctr">
              <a:defRPr sz="1866"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6052" y="1240163"/>
            <a:ext cx="2703664"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9027951" y="2092658"/>
            <a:ext cx="2159865"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42355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直角三角形 9"/>
          <p:cNvSpPr/>
          <p:nvPr userDrawn="1"/>
        </p:nvSpPr>
        <p:spPr>
          <a:xfrm>
            <a:off x="5940150" y="2849639"/>
            <a:ext cx="1165778"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直角三角形 10"/>
          <p:cNvSpPr/>
          <p:nvPr userDrawn="1"/>
        </p:nvSpPr>
        <p:spPr>
          <a:xfrm rot="10800000">
            <a:off x="5940149" y="2849639"/>
            <a:ext cx="1165778"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直角三角形 11"/>
          <p:cNvSpPr/>
          <p:nvPr userDrawn="1"/>
        </p:nvSpPr>
        <p:spPr>
          <a:xfrm>
            <a:off x="5940150" y="1683659"/>
            <a:ext cx="1165778"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accent1">
                  <a:lumMod val="75000"/>
                </a:schemeClr>
              </a:solidFill>
            </a:endParaRPr>
          </a:p>
        </p:txBody>
      </p:sp>
      <p:sp>
        <p:nvSpPr>
          <p:cNvPr id="13" name="直角三角形 12"/>
          <p:cNvSpPr/>
          <p:nvPr userDrawn="1"/>
        </p:nvSpPr>
        <p:spPr>
          <a:xfrm rot="5400000">
            <a:off x="5940049" y="4015720"/>
            <a:ext cx="1165980" cy="1165778"/>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直角三角形 13"/>
          <p:cNvSpPr/>
          <p:nvPr userDrawn="1"/>
        </p:nvSpPr>
        <p:spPr>
          <a:xfrm rot="16200000">
            <a:off x="5940050" y="4015720"/>
            <a:ext cx="1165980" cy="1165778"/>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直角三角形 14"/>
          <p:cNvSpPr/>
          <p:nvPr userDrawn="1"/>
        </p:nvSpPr>
        <p:spPr>
          <a:xfrm rot="5400000">
            <a:off x="7105827" y="4015720"/>
            <a:ext cx="1165980" cy="1165778"/>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直角三角形 15"/>
          <p:cNvSpPr/>
          <p:nvPr userDrawn="1"/>
        </p:nvSpPr>
        <p:spPr>
          <a:xfrm rot="10800000">
            <a:off x="4774371" y="4015620"/>
            <a:ext cx="1165778"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直角三角形 16"/>
          <p:cNvSpPr/>
          <p:nvPr userDrawn="1"/>
        </p:nvSpPr>
        <p:spPr>
          <a:xfrm>
            <a:off x="4774372" y="4015621"/>
            <a:ext cx="1165778"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直角三角形 17"/>
          <p:cNvSpPr/>
          <p:nvPr userDrawn="1"/>
        </p:nvSpPr>
        <p:spPr>
          <a:xfrm rot="10800000">
            <a:off x="4774371" y="5181601"/>
            <a:ext cx="1165778"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直角三角形 18"/>
          <p:cNvSpPr/>
          <p:nvPr userDrawn="1"/>
        </p:nvSpPr>
        <p:spPr>
          <a:xfrm rot="16200000">
            <a:off x="4774268" y="2849741"/>
            <a:ext cx="1165980" cy="1165778"/>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直角三角形 19"/>
          <p:cNvSpPr/>
          <p:nvPr userDrawn="1"/>
        </p:nvSpPr>
        <p:spPr>
          <a:xfrm rot="5400000">
            <a:off x="4774268" y="2849742"/>
            <a:ext cx="1165980" cy="1165778"/>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直角三角形 20"/>
          <p:cNvSpPr/>
          <p:nvPr userDrawn="1"/>
        </p:nvSpPr>
        <p:spPr>
          <a:xfrm rot="16200000">
            <a:off x="3608490" y="2849741"/>
            <a:ext cx="1165980" cy="116577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山形 21"/>
          <p:cNvSpPr/>
          <p:nvPr userDrawn="1"/>
        </p:nvSpPr>
        <p:spPr>
          <a:xfrm rot="5400000">
            <a:off x="6166799" y="3550397"/>
            <a:ext cx="240027" cy="26957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23" name="山形 22"/>
          <p:cNvSpPr/>
          <p:nvPr userDrawn="1"/>
        </p:nvSpPr>
        <p:spPr>
          <a:xfrm rot="10800000">
            <a:off x="6166820" y="4247059"/>
            <a:ext cx="239985"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24" name="山形 23"/>
          <p:cNvSpPr/>
          <p:nvPr userDrawn="1"/>
        </p:nvSpPr>
        <p:spPr>
          <a:xfrm rot="16200000">
            <a:off x="5425945" y="4247083"/>
            <a:ext cx="240027" cy="26957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25" name="山形 24"/>
          <p:cNvSpPr/>
          <p:nvPr userDrawn="1"/>
        </p:nvSpPr>
        <p:spPr>
          <a:xfrm>
            <a:off x="5411173" y="3565169"/>
            <a:ext cx="239985"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26" name="図プレースホルダー 12"/>
          <p:cNvSpPr>
            <a:spLocks noGrp="1"/>
          </p:cNvSpPr>
          <p:nvPr userDrawn="1">
            <p:ph type="pic" sz="quarter" idx="17" hasCustomPrompt="1"/>
          </p:nvPr>
        </p:nvSpPr>
        <p:spPr>
          <a:xfrm>
            <a:off x="6597460" y="2943639"/>
            <a:ext cx="416722" cy="416794"/>
          </a:xfrm>
        </p:spPr>
        <p:txBody>
          <a:bodyPr>
            <a:normAutofit/>
          </a:bodyPr>
          <a:lstStyle>
            <a:lvl1pPr>
              <a:defRPr sz="1067"/>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6597460" y="4675680"/>
            <a:ext cx="416722" cy="416794"/>
          </a:xfrm>
        </p:spPr>
        <p:txBody>
          <a:bodyPr>
            <a:normAutofit/>
          </a:bodyPr>
          <a:lstStyle>
            <a:lvl1pPr>
              <a:defRPr sz="1067"/>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4856046" y="4675680"/>
            <a:ext cx="416722" cy="416794"/>
          </a:xfrm>
        </p:spPr>
        <p:txBody>
          <a:bodyPr>
            <a:normAutofit/>
          </a:bodyPr>
          <a:lstStyle>
            <a:lvl1pPr>
              <a:defRPr sz="1067"/>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4856046" y="2943639"/>
            <a:ext cx="416722" cy="416794"/>
          </a:xfrm>
        </p:spPr>
        <p:txBody>
          <a:bodyPr>
            <a:normAutofit/>
          </a:bodyPr>
          <a:lstStyle>
            <a:lvl1pPr>
              <a:defRPr sz="1067"/>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7139788" y="2873826"/>
            <a:ext cx="3884874"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7139788" y="3265715"/>
            <a:ext cx="4373837"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5987564" y="5225143"/>
            <a:ext cx="3884874"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5987564" y="5617033"/>
            <a:ext cx="4373837"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855630" y="4108913"/>
            <a:ext cx="3884874"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512749" y="4500803"/>
            <a:ext cx="42217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2006898" y="1733189"/>
            <a:ext cx="3884874" cy="480053"/>
          </a:xfrm>
        </p:spPr>
        <p:txBody>
          <a:bodyPr anchor="t">
            <a:noAutofit/>
          </a:bodyPr>
          <a:lstStyle>
            <a:lvl1pPr algn="r">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1664018" y="2125079"/>
            <a:ext cx="42217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570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483831" y="1988581"/>
            <a:ext cx="11704994" cy="1650504"/>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grpSp>
      <p:grpSp>
        <p:nvGrpSpPr>
          <p:cNvPr id="6" name="グループ化 5"/>
          <p:cNvGrpSpPr/>
          <p:nvPr userDrawn="1"/>
        </p:nvGrpSpPr>
        <p:grpSpPr>
          <a:xfrm>
            <a:off x="325194" y="2909557"/>
            <a:ext cx="11863631" cy="888193"/>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grpSp>
      <p:grpSp>
        <p:nvGrpSpPr>
          <p:cNvPr id="37" name="グループ化 36"/>
          <p:cNvGrpSpPr/>
          <p:nvPr userDrawn="1"/>
        </p:nvGrpSpPr>
        <p:grpSpPr>
          <a:xfrm>
            <a:off x="483831" y="3989855"/>
            <a:ext cx="11704994" cy="1650504"/>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grpSp>
      <p:grpSp>
        <p:nvGrpSpPr>
          <p:cNvPr id="36" name="グループ化 35"/>
          <p:cNvGrpSpPr/>
          <p:nvPr userDrawn="1"/>
        </p:nvGrpSpPr>
        <p:grpSpPr>
          <a:xfrm>
            <a:off x="325194" y="3831191"/>
            <a:ext cx="11863631" cy="888193"/>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図プレースホルダー 7"/>
          <p:cNvSpPr>
            <a:spLocks noGrp="1"/>
          </p:cNvSpPr>
          <p:nvPr userDrawn="1">
            <p:ph type="pic" sz="quarter" idx="16" hasCustomPrompt="1"/>
          </p:nvPr>
        </p:nvSpPr>
        <p:spPr>
          <a:xfrm>
            <a:off x="7197873" y="2220269"/>
            <a:ext cx="419635" cy="419708"/>
          </a:xfrm>
        </p:spPr>
        <p:txBody>
          <a:bodyPr>
            <a:normAutofit/>
          </a:bodyPr>
          <a:lstStyle>
            <a:lvl1pPr>
              <a:defRPr sz="733"/>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7197873" y="3138210"/>
            <a:ext cx="419635" cy="419708"/>
          </a:xfrm>
        </p:spPr>
        <p:txBody>
          <a:bodyPr>
            <a:normAutofit/>
          </a:bodyPr>
          <a:lstStyle>
            <a:lvl1pPr>
              <a:defRPr sz="733"/>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7197873" y="4047801"/>
            <a:ext cx="419635" cy="419708"/>
          </a:xfrm>
        </p:spPr>
        <p:txBody>
          <a:bodyPr>
            <a:normAutofit/>
          </a:bodyPr>
          <a:lstStyle>
            <a:lvl1pPr>
              <a:defRPr sz="733"/>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7197873" y="4957392"/>
            <a:ext cx="419635" cy="419708"/>
          </a:xfrm>
        </p:spPr>
        <p:txBody>
          <a:bodyPr>
            <a:normAutofit/>
          </a:bodyPr>
          <a:lstStyle>
            <a:lvl1pPr>
              <a:defRPr sz="733"/>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7713345" y="2032666"/>
            <a:ext cx="3981289"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7713345" y="2962109"/>
            <a:ext cx="3981289"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7713345" y="3879073"/>
            <a:ext cx="3981289"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7713345" y="4796373"/>
            <a:ext cx="3981289"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694750" y="2014562"/>
            <a:ext cx="4559715" cy="1475429"/>
          </a:xfrm>
        </p:spPr>
        <p:txBody>
          <a:bodyPr anchor="b">
            <a:noAutofit/>
          </a:bodyPr>
          <a:lstStyle>
            <a:lvl1pPr algn="l">
              <a:lnSpc>
                <a:spcPct val="100000"/>
              </a:lnSpc>
              <a:spcBef>
                <a:spcPts val="0"/>
              </a:spcBef>
              <a:defRPr sz="2933"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694750" y="4211308"/>
            <a:ext cx="4559715" cy="1703233"/>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6015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正方形/長方形 4"/>
          <p:cNvSpPr/>
          <p:nvPr userDrawn="1"/>
        </p:nvSpPr>
        <p:spPr>
          <a:xfrm>
            <a:off x="5948713" y="2692400"/>
            <a:ext cx="91908"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正方形/長方形 8"/>
          <p:cNvSpPr/>
          <p:nvPr userDrawn="1"/>
        </p:nvSpPr>
        <p:spPr>
          <a:xfrm>
            <a:off x="6148202" y="2190480"/>
            <a:ext cx="91908"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正方形/長方形 9"/>
          <p:cNvSpPr/>
          <p:nvPr userDrawn="1"/>
        </p:nvSpPr>
        <p:spPr>
          <a:xfrm>
            <a:off x="6347691" y="3326113"/>
            <a:ext cx="91910"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正方形/長方形 10"/>
          <p:cNvSpPr/>
          <p:nvPr userDrawn="1"/>
        </p:nvSpPr>
        <p:spPr>
          <a:xfrm>
            <a:off x="5749224" y="4895273"/>
            <a:ext cx="91909"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正方形/長方形 11"/>
          <p:cNvSpPr/>
          <p:nvPr userDrawn="1"/>
        </p:nvSpPr>
        <p:spPr>
          <a:xfrm>
            <a:off x="5549737" y="3790920"/>
            <a:ext cx="90802"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正方形/長方形 12"/>
          <p:cNvSpPr/>
          <p:nvPr userDrawn="1"/>
        </p:nvSpPr>
        <p:spPr>
          <a:xfrm>
            <a:off x="6547180" y="4461746"/>
            <a:ext cx="91908" cy="23962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正方形/長方形 15"/>
          <p:cNvSpPr/>
          <p:nvPr userDrawn="1"/>
        </p:nvSpPr>
        <p:spPr>
          <a:xfrm rot="16200000">
            <a:off x="3893742" y="871456"/>
            <a:ext cx="91201" cy="50005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円/楕円 16"/>
          <p:cNvSpPr/>
          <p:nvPr userDrawn="1"/>
        </p:nvSpPr>
        <p:spPr>
          <a:xfrm>
            <a:off x="747270" y="2983785"/>
            <a:ext cx="775720"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userDrawn="1"/>
        </p:nvSpPr>
        <p:spPr>
          <a:xfrm>
            <a:off x="2462871" y="1848153"/>
            <a:ext cx="775720"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円/楕円 18"/>
          <p:cNvSpPr/>
          <p:nvPr userDrawn="1"/>
        </p:nvSpPr>
        <p:spPr>
          <a:xfrm>
            <a:off x="1770798" y="4119419"/>
            <a:ext cx="775720"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円/楕円 19"/>
          <p:cNvSpPr/>
          <p:nvPr userDrawn="1"/>
        </p:nvSpPr>
        <p:spPr>
          <a:xfrm>
            <a:off x="10562525" y="3448592"/>
            <a:ext cx="775720"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円/楕円 20"/>
          <p:cNvSpPr/>
          <p:nvPr userDrawn="1"/>
        </p:nvSpPr>
        <p:spPr>
          <a:xfrm>
            <a:off x="8955027" y="2350072"/>
            <a:ext cx="775720"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円/楕円 21"/>
          <p:cNvSpPr/>
          <p:nvPr userDrawn="1"/>
        </p:nvSpPr>
        <p:spPr>
          <a:xfrm>
            <a:off x="9342887" y="4547113"/>
            <a:ext cx="775720"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正方形/長方形 22"/>
          <p:cNvSpPr/>
          <p:nvPr userDrawn="1"/>
        </p:nvSpPr>
        <p:spPr>
          <a:xfrm rot="16200000">
            <a:off x="4505380" y="2419237"/>
            <a:ext cx="91201" cy="41762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4" name="正方形/長方形 23"/>
          <p:cNvSpPr/>
          <p:nvPr userDrawn="1"/>
        </p:nvSpPr>
        <p:spPr>
          <a:xfrm rot="16200000">
            <a:off x="4637749" y="679319"/>
            <a:ext cx="91200" cy="31135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5" name="正方形/長方形 24"/>
          <p:cNvSpPr/>
          <p:nvPr userDrawn="1"/>
        </p:nvSpPr>
        <p:spPr>
          <a:xfrm rot="16200000">
            <a:off x="7449172" y="1191942"/>
            <a:ext cx="91200" cy="30921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7" name="正方形/長方形 26"/>
          <p:cNvSpPr/>
          <p:nvPr userDrawn="1"/>
        </p:nvSpPr>
        <p:spPr>
          <a:xfrm rot="16200000">
            <a:off x="8083505" y="1257151"/>
            <a:ext cx="91200" cy="51587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8" name="正方形/長方形 27"/>
          <p:cNvSpPr/>
          <p:nvPr userDrawn="1"/>
        </p:nvSpPr>
        <p:spPr>
          <a:xfrm rot="16200000">
            <a:off x="7565290" y="3073374"/>
            <a:ext cx="91200" cy="3723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9" name="直角三角形 28"/>
          <p:cNvSpPr>
            <a:spLocks noChangeAspect="1"/>
          </p:cNvSpPr>
          <p:nvPr userDrawn="1"/>
        </p:nvSpPr>
        <p:spPr>
          <a:xfrm rot="5400000" flipH="1" flipV="1">
            <a:off x="6148919" y="2190487"/>
            <a:ext cx="91200" cy="91184"/>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0" name="直角三角形 29"/>
          <p:cNvSpPr>
            <a:spLocks noChangeAspect="1"/>
          </p:cNvSpPr>
          <p:nvPr userDrawn="1"/>
        </p:nvSpPr>
        <p:spPr>
          <a:xfrm rot="5400000" flipH="1" flipV="1">
            <a:off x="6348409" y="3326123"/>
            <a:ext cx="91200" cy="91184"/>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直角三角形 30"/>
          <p:cNvSpPr>
            <a:spLocks noChangeAspect="1"/>
          </p:cNvSpPr>
          <p:nvPr userDrawn="1"/>
        </p:nvSpPr>
        <p:spPr>
          <a:xfrm rot="5400000" flipH="1" flipV="1">
            <a:off x="6547897" y="4461753"/>
            <a:ext cx="91200" cy="91184"/>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直角三角形 31"/>
          <p:cNvSpPr>
            <a:spLocks noChangeAspect="1"/>
          </p:cNvSpPr>
          <p:nvPr userDrawn="1"/>
        </p:nvSpPr>
        <p:spPr>
          <a:xfrm rot="16200000" flipV="1">
            <a:off x="5549346" y="3790928"/>
            <a:ext cx="91200" cy="91184"/>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3" name="直角三角形 32"/>
          <p:cNvSpPr>
            <a:spLocks noChangeAspect="1"/>
          </p:cNvSpPr>
          <p:nvPr userDrawn="1"/>
        </p:nvSpPr>
        <p:spPr>
          <a:xfrm rot="16200000" flipV="1">
            <a:off x="5948706" y="2692407"/>
            <a:ext cx="91200" cy="91184"/>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4" name="直角三角形 33"/>
          <p:cNvSpPr>
            <a:spLocks noChangeAspect="1"/>
          </p:cNvSpPr>
          <p:nvPr userDrawn="1"/>
        </p:nvSpPr>
        <p:spPr>
          <a:xfrm rot="16200000" flipV="1">
            <a:off x="5750029" y="4889447"/>
            <a:ext cx="91200" cy="91184"/>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5" name="図プレースホルダー 7"/>
          <p:cNvSpPr>
            <a:spLocks noGrp="1"/>
          </p:cNvSpPr>
          <p:nvPr>
            <p:ph type="pic" sz="quarter" idx="16" hasCustomPrompt="1"/>
          </p:nvPr>
        </p:nvSpPr>
        <p:spPr>
          <a:xfrm>
            <a:off x="2666017" y="2051335"/>
            <a:ext cx="369427" cy="369491"/>
          </a:xfrm>
        </p:spPr>
        <p:txBody>
          <a:bodyPr>
            <a:normAutofit/>
          </a:bodyPr>
          <a:lstStyle>
            <a:lvl1pPr>
              <a:defRPr sz="733"/>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58174" y="2553254"/>
            <a:ext cx="369427" cy="369491"/>
          </a:xfrm>
        </p:spPr>
        <p:txBody>
          <a:bodyPr>
            <a:normAutofit/>
          </a:bodyPr>
          <a:lstStyle>
            <a:lvl1pPr>
              <a:defRPr sz="733"/>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417" y="3186967"/>
            <a:ext cx="369427" cy="369491"/>
          </a:xfrm>
        </p:spPr>
        <p:txBody>
          <a:bodyPr>
            <a:normAutofit/>
          </a:bodyPr>
          <a:lstStyle>
            <a:lvl1pPr>
              <a:defRPr sz="733"/>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3945" y="4322601"/>
            <a:ext cx="369427" cy="369491"/>
          </a:xfrm>
        </p:spPr>
        <p:txBody>
          <a:bodyPr>
            <a:normAutofit/>
          </a:bodyPr>
          <a:lstStyle>
            <a:lvl1pPr>
              <a:defRPr sz="733"/>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5671" y="3651774"/>
            <a:ext cx="369427" cy="369491"/>
          </a:xfrm>
        </p:spPr>
        <p:txBody>
          <a:bodyPr>
            <a:normAutofit/>
          </a:bodyPr>
          <a:lstStyle>
            <a:lvl1pPr>
              <a:defRPr sz="733"/>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6034" y="4750294"/>
            <a:ext cx="369427" cy="369491"/>
          </a:xfrm>
        </p:spPr>
        <p:txBody>
          <a:bodyPr>
            <a:normAutofit/>
          </a:bodyPr>
          <a:lstStyle>
            <a:lvl1pPr>
              <a:defRPr sz="733"/>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8591" y="1764679"/>
            <a:ext cx="28013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054" y="2307114"/>
            <a:ext cx="2512984"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293" y="2901480"/>
            <a:ext cx="3734520"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7755" y="3443914"/>
            <a:ext cx="3745292"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057" y="4037112"/>
            <a:ext cx="28013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6518" y="4579547"/>
            <a:ext cx="2781938"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4105" y="2271802"/>
            <a:ext cx="2400922"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7180" y="2783600"/>
            <a:ext cx="240784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3722" y="3339098"/>
            <a:ext cx="3703230" cy="480053"/>
          </a:xfrm>
        </p:spPr>
        <p:txBody>
          <a:bodyPr anchor="t">
            <a:noAutofit/>
          </a:bodyPr>
          <a:lstStyle>
            <a:lvl1pPr algn="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3040" y="3850897"/>
            <a:ext cx="3713912"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1677" y="4468842"/>
            <a:ext cx="2492386" cy="480053"/>
          </a:xfrm>
        </p:spPr>
        <p:txBody>
          <a:bodyPr anchor="t">
            <a:noAutofit/>
          </a:bodyPr>
          <a:lstStyle>
            <a:lvl1pPr algn="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4487" y="4980640"/>
            <a:ext cx="2499576"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8837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円/楕円 11"/>
          <p:cNvSpPr/>
          <p:nvPr userDrawn="1"/>
        </p:nvSpPr>
        <p:spPr>
          <a:xfrm>
            <a:off x="4166457" y="4019490"/>
            <a:ext cx="111299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円/楕円 12"/>
          <p:cNvSpPr/>
          <p:nvPr userDrawn="1"/>
        </p:nvSpPr>
        <p:spPr>
          <a:xfrm>
            <a:off x="6909378" y="2464344"/>
            <a:ext cx="111299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円/楕円 13"/>
          <p:cNvSpPr/>
          <p:nvPr userDrawn="1"/>
        </p:nvSpPr>
        <p:spPr>
          <a:xfrm>
            <a:off x="6909378" y="4019490"/>
            <a:ext cx="111299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円/楕円 10"/>
          <p:cNvSpPr/>
          <p:nvPr userDrawn="1"/>
        </p:nvSpPr>
        <p:spPr>
          <a:xfrm>
            <a:off x="4166457" y="2464344"/>
            <a:ext cx="111299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円/楕円 9"/>
          <p:cNvSpPr/>
          <p:nvPr userDrawn="1"/>
        </p:nvSpPr>
        <p:spPr>
          <a:xfrm>
            <a:off x="5537917" y="4850284"/>
            <a:ext cx="111299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円/楕円 8"/>
          <p:cNvSpPr/>
          <p:nvPr userDrawn="1"/>
        </p:nvSpPr>
        <p:spPr>
          <a:xfrm>
            <a:off x="5537917" y="1652302"/>
            <a:ext cx="111299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円/楕円 4"/>
          <p:cNvSpPr/>
          <p:nvPr userDrawn="1"/>
        </p:nvSpPr>
        <p:spPr>
          <a:xfrm>
            <a:off x="4925951" y="2639371"/>
            <a:ext cx="2336923"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テキスト プレースホルダー 6"/>
          <p:cNvSpPr>
            <a:spLocks noGrp="1"/>
          </p:cNvSpPr>
          <p:nvPr userDrawn="1">
            <p:ph type="body" sz="quarter" idx="21" hasCustomPrompt="1"/>
          </p:nvPr>
        </p:nvSpPr>
        <p:spPr>
          <a:xfrm>
            <a:off x="8736119" y="1713494"/>
            <a:ext cx="3187732" cy="480053"/>
          </a:xfrm>
        </p:spPr>
        <p:txBody>
          <a:bodyPr anchor="b">
            <a:noAutofit/>
          </a:bodyPr>
          <a:lstStyle>
            <a:lvl1pPr algn="l">
              <a:defRPr sz="1866"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8736120" y="2217257"/>
            <a:ext cx="3201398"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8832862" y="2152318"/>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600"/>
          </a:p>
        </p:txBody>
      </p:sp>
      <p:sp>
        <p:nvSpPr>
          <p:cNvPr id="22" name="テキスト プレースホルダー 6"/>
          <p:cNvSpPr>
            <a:spLocks noGrp="1"/>
          </p:cNvSpPr>
          <p:nvPr userDrawn="1">
            <p:ph type="body" sz="quarter" idx="25" hasCustomPrompt="1"/>
          </p:nvPr>
        </p:nvSpPr>
        <p:spPr>
          <a:xfrm>
            <a:off x="8736119" y="3230204"/>
            <a:ext cx="3187732" cy="480053"/>
          </a:xfrm>
        </p:spPr>
        <p:txBody>
          <a:bodyPr anchor="b">
            <a:noAutofit/>
          </a:bodyPr>
          <a:lstStyle>
            <a:lvl1pPr algn="l">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8736120" y="3733967"/>
            <a:ext cx="3201398"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832862" y="3669028"/>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600"/>
          </a:p>
        </p:txBody>
      </p:sp>
      <p:sp>
        <p:nvSpPr>
          <p:cNvPr id="25" name="テキスト プレースホルダー 6"/>
          <p:cNvSpPr>
            <a:spLocks noGrp="1"/>
          </p:cNvSpPr>
          <p:nvPr userDrawn="1">
            <p:ph type="body" sz="quarter" idx="27" hasCustomPrompt="1"/>
          </p:nvPr>
        </p:nvSpPr>
        <p:spPr>
          <a:xfrm>
            <a:off x="8736119" y="4746915"/>
            <a:ext cx="3187732" cy="480053"/>
          </a:xfrm>
        </p:spPr>
        <p:txBody>
          <a:bodyPr anchor="b">
            <a:noAutofit/>
          </a:bodyPr>
          <a:lstStyle>
            <a:lvl1pPr algn="l">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8736120" y="5250677"/>
            <a:ext cx="3201398"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8832862" y="5185739"/>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600"/>
          </a:p>
        </p:txBody>
      </p:sp>
      <p:sp>
        <p:nvSpPr>
          <p:cNvPr id="28" name="テキスト プレースホルダー 6"/>
          <p:cNvSpPr>
            <a:spLocks noGrp="1"/>
          </p:cNvSpPr>
          <p:nvPr userDrawn="1">
            <p:ph type="body" sz="quarter" idx="29" hasCustomPrompt="1"/>
          </p:nvPr>
        </p:nvSpPr>
        <p:spPr>
          <a:xfrm>
            <a:off x="491814" y="1715620"/>
            <a:ext cx="3187732" cy="480053"/>
          </a:xfrm>
        </p:spPr>
        <p:txBody>
          <a:bodyPr anchor="b">
            <a:noAutofit/>
          </a:bodyPr>
          <a:lstStyle>
            <a:lvl1pPr algn="r">
              <a:defRPr sz="1866"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478148" y="2219382"/>
            <a:ext cx="3201398"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432612" y="2154444"/>
            <a:ext cx="2159865"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600"/>
          </a:p>
        </p:txBody>
      </p:sp>
      <p:sp>
        <p:nvSpPr>
          <p:cNvPr id="31" name="テキスト プレースホルダー 6"/>
          <p:cNvSpPr>
            <a:spLocks noGrp="1"/>
          </p:cNvSpPr>
          <p:nvPr userDrawn="1">
            <p:ph type="body" sz="quarter" idx="31" hasCustomPrompt="1"/>
          </p:nvPr>
        </p:nvSpPr>
        <p:spPr>
          <a:xfrm>
            <a:off x="491814" y="3232329"/>
            <a:ext cx="3187732" cy="480053"/>
          </a:xfrm>
        </p:spPr>
        <p:txBody>
          <a:bodyPr anchor="b">
            <a:noAutofit/>
          </a:bodyPr>
          <a:lstStyle>
            <a:lvl1pPr algn="r">
              <a:defRPr sz="1866"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478148" y="3736092"/>
            <a:ext cx="3201398"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432612" y="3671154"/>
            <a:ext cx="2159865"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600"/>
          </a:p>
        </p:txBody>
      </p:sp>
      <p:sp>
        <p:nvSpPr>
          <p:cNvPr id="34" name="テキスト プレースホルダー 6"/>
          <p:cNvSpPr>
            <a:spLocks noGrp="1"/>
          </p:cNvSpPr>
          <p:nvPr userDrawn="1">
            <p:ph type="body" sz="quarter" idx="33" hasCustomPrompt="1"/>
          </p:nvPr>
        </p:nvSpPr>
        <p:spPr>
          <a:xfrm>
            <a:off x="491814" y="4749040"/>
            <a:ext cx="3187732" cy="480053"/>
          </a:xfrm>
        </p:spPr>
        <p:txBody>
          <a:bodyPr anchor="b">
            <a:noAutofit/>
          </a:bodyPr>
          <a:lstStyle>
            <a:lvl1pPr algn="r">
              <a:defRPr sz="1866"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478148" y="5252803"/>
            <a:ext cx="3201398"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432612" y="5187864"/>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600"/>
          </a:p>
        </p:txBody>
      </p:sp>
      <p:sp>
        <p:nvSpPr>
          <p:cNvPr id="39" name="フリーフォーム 38"/>
          <p:cNvSpPr/>
          <p:nvPr userDrawn="1"/>
        </p:nvSpPr>
        <p:spPr>
          <a:xfrm>
            <a:off x="6743134" y="1726795"/>
            <a:ext cx="1887677"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1" name="フリーフォーム 40"/>
          <p:cNvSpPr/>
          <p:nvPr userDrawn="1"/>
        </p:nvSpPr>
        <p:spPr>
          <a:xfrm rot="9807941">
            <a:off x="8210190" y="3365455"/>
            <a:ext cx="425555"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3" name="フリーフォーム 42"/>
          <p:cNvSpPr/>
          <p:nvPr userDrawn="1"/>
        </p:nvSpPr>
        <p:spPr>
          <a:xfrm>
            <a:off x="3763385" y="5215467"/>
            <a:ext cx="1780110"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4" name="フリーフォーム 43"/>
          <p:cNvSpPr/>
          <p:nvPr userDrawn="1"/>
        </p:nvSpPr>
        <p:spPr>
          <a:xfrm>
            <a:off x="3695663" y="3686629"/>
            <a:ext cx="735263"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5" name="フリーフォーム 44"/>
          <p:cNvSpPr/>
          <p:nvPr userDrawn="1"/>
        </p:nvSpPr>
        <p:spPr>
          <a:xfrm>
            <a:off x="3719850" y="2140858"/>
            <a:ext cx="773961"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6" name="フリーフォーム 45"/>
          <p:cNvSpPr/>
          <p:nvPr userDrawn="1"/>
        </p:nvSpPr>
        <p:spPr>
          <a:xfrm>
            <a:off x="7992293" y="5176762"/>
            <a:ext cx="638518" cy="127294"/>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7" name="図プレースホルダー 7"/>
          <p:cNvSpPr>
            <a:spLocks noGrp="1"/>
          </p:cNvSpPr>
          <p:nvPr userDrawn="1">
            <p:ph type="pic" sz="quarter" idx="17" hasCustomPrompt="1"/>
          </p:nvPr>
        </p:nvSpPr>
        <p:spPr>
          <a:xfrm>
            <a:off x="5881226" y="1974349"/>
            <a:ext cx="444622" cy="444699"/>
          </a:xfrm>
        </p:spPr>
        <p:txBody>
          <a:bodyPr>
            <a:normAutofit/>
          </a:bodyPr>
          <a:lstStyle>
            <a:lvl1pPr>
              <a:defRPr sz="733"/>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7262874" y="2798587"/>
            <a:ext cx="444622" cy="444699"/>
          </a:xfrm>
        </p:spPr>
        <p:txBody>
          <a:bodyPr>
            <a:normAutofit/>
          </a:bodyPr>
          <a:lstStyle>
            <a:lvl1pPr>
              <a:defRPr sz="733"/>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7262874" y="4353732"/>
            <a:ext cx="444622" cy="444699"/>
          </a:xfrm>
        </p:spPr>
        <p:txBody>
          <a:bodyPr>
            <a:normAutofit/>
          </a:bodyPr>
          <a:lstStyle>
            <a:lvl1pPr>
              <a:defRPr sz="733"/>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5881226" y="5191693"/>
            <a:ext cx="444622" cy="444699"/>
          </a:xfrm>
        </p:spPr>
        <p:txBody>
          <a:bodyPr>
            <a:normAutofit/>
          </a:bodyPr>
          <a:lstStyle>
            <a:lvl1pPr>
              <a:defRPr sz="733"/>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4514156" y="4353732"/>
            <a:ext cx="444622" cy="444699"/>
          </a:xfrm>
        </p:spPr>
        <p:txBody>
          <a:bodyPr>
            <a:normAutofit/>
          </a:bodyPr>
          <a:lstStyle>
            <a:lvl1pPr>
              <a:defRPr sz="733"/>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4514156" y="2798587"/>
            <a:ext cx="444622" cy="444699"/>
          </a:xfrm>
        </p:spPr>
        <p:txBody>
          <a:bodyPr>
            <a:normAutofit/>
          </a:bodyPr>
          <a:lstStyle>
            <a:lvl1pPr>
              <a:defRPr sz="733"/>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5142435" y="3106058"/>
            <a:ext cx="1900609" cy="1441751"/>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36805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3440524"/>
            <a:ext cx="5181515" cy="1826110"/>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6" name="正方形/長方形 35"/>
          <p:cNvSpPr/>
          <p:nvPr userDrawn="1"/>
        </p:nvSpPr>
        <p:spPr>
          <a:xfrm>
            <a:off x="0" y="1614416"/>
            <a:ext cx="5181515" cy="1826110"/>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6" name="正方形/長方形 25"/>
          <p:cNvSpPr/>
          <p:nvPr userDrawn="1"/>
        </p:nvSpPr>
        <p:spPr>
          <a:xfrm>
            <a:off x="7007311" y="3440522"/>
            <a:ext cx="5181514" cy="1826110"/>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4" name="直角三角形 33"/>
          <p:cNvSpPr/>
          <p:nvPr userDrawn="1"/>
        </p:nvSpPr>
        <p:spPr>
          <a:xfrm rot="13500000">
            <a:off x="6474299" y="3708060"/>
            <a:ext cx="1291256" cy="1291032"/>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accent6"/>
              </a:solidFill>
            </a:endParaRPr>
          </a:p>
        </p:txBody>
      </p:sp>
      <p:sp>
        <p:nvSpPr>
          <p:cNvPr id="25" name="正方形/長方形 24"/>
          <p:cNvSpPr/>
          <p:nvPr userDrawn="1"/>
        </p:nvSpPr>
        <p:spPr>
          <a:xfrm>
            <a:off x="7007311" y="1614412"/>
            <a:ext cx="5181514" cy="1826110"/>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3" name="直角三角形 32"/>
          <p:cNvSpPr/>
          <p:nvPr userDrawn="1"/>
        </p:nvSpPr>
        <p:spPr>
          <a:xfrm rot="13500000">
            <a:off x="6474299" y="1881948"/>
            <a:ext cx="1291256" cy="1291032"/>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accent6"/>
              </a:solidFill>
            </a:endParaRPr>
          </a:p>
        </p:txBody>
      </p:sp>
      <p:sp>
        <p:nvSpPr>
          <p:cNvPr id="30" name="直角三角形 29"/>
          <p:cNvSpPr/>
          <p:nvPr userDrawn="1"/>
        </p:nvSpPr>
        <p:spPr>
          <a:xfrm rot="2700000">
            <a:off x="4424516" y="3708060"/>
            <a:ext cx="1291256" cy="1291032"/>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accent6"/>
              </a:solidFill>
            </a:endParaRPr>
          </a:p>
        </p:txBody>
      </p:sp>
      <p:sp>
        <p:nvSpPr>
          <p:cNvPr id="29" name="直角三角形 28"/>
          <p:cNvSpPr/>
          <p:nvPr userDrawn="1"/>
        </p:nvSpPr>
        <p:spPr>
          <a:xfrm rot="2700000">
            <a:off x="4424516" y="1881948"/>
            <a:ext cx="1291256" cy="1291032"/>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accent6"/>
              </a:solidFill>
            </a:endParaRPr>
          </a:p>
        </p:txBody>
      </p:sp>
      <p:sp>
        <p:nvSpPr>
          <p:cNvPr id="9" name="直角三角形 8"/>
          <p:cNvSpPr/>
          <p:nvPr userDrawn="1"/>
        </p:nvSpPr>
        <p:spPr>
          <a:xfrm rot="2700000">
            <a:off x="4535887" y="1881953"/>
            <a:ext cx="1291256" cy="1291032"/>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dirty="0">
              <a:solidFill>
                <a:schemeClr val="accent6"/>
              </a:solidFill>
            </a:endParaRPr>
          </a:p>
        </p:txBody>
      </p:sp>
      <p:sp>
        <p:nvSpPr>
          <p:cNvPr id="5" name="直角三角形 4"/>
          <p:cNvSpPr/>
          <p:nvPr userDrawn="1"/>
        </p:nvSpPr>
        <p:spPr>
          <a:xfrm rot="13500000">
            <a:off x="4535887" y="1881953"/>
            <a:ext cx="1291256" cy="1291032"/>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直角三角形 9"/>
          <p:cNvSpPr/>
          <p:nvPr userDrawn="1"/>
        </p:nvSpPr>
        <p:spPr>
          <a:xfrm rot="2700000">
            <a:off x="6361682" y="1881952"/>
            <a:ext cx="1291256" cy="1291032"/>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1" name="直角三角形 10"/>
          <p:cNvSpPr/>
          <p:nvPr userDrawn="1"/>
        </p:nvSpPr>
        <p:spPr>
          <a:xfrm rot="13500000">
            <a:off x="6361682" y="1881952"/>
            <a:ext cx="1291256" cy="1291032"/>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2" name="直角三角形 11"/>
          <p:cNvSpPr/>
          <p:nvPr userDrawn="1"/>
        </p:nvSpPr>
        <p:spPr>
          <a:xfrm rot="13500000">
            <a:off x="4535886" y="3708066"/>
            <a:ext cx="1291256" cy="1291032"/>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3" name="直角三角形 12"/>
          <p:cNvSpPr/>
          <p:nvPr userDrawn="1"/>
        </p:nvSpPr>
        <p:spPr>
          <a:xfrm rot="2700000">
            <a:off x="4535886" y="3708066"/>
            <a:ext cx="1291256" cy="1291032"/>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4" name="直角三角形 13"/>
          <p:cNvSpPr/>
          <p:nvPr userDrawn="1"/>
        </p:nvSpPr>
        <p:spPr>
          <a:xfrm rot="2700000">
            <a:off x="6361682" y="3708065"/>
            <a:ext cx="1291256" cy="1291032"/>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5" name="直角三角形 14"/>
          <p:cNvSpPr/>
          <p:nvPr userDrawn="1"/>
        </p:nvSpPr>
        <p:spPr>
          <a:xfrm rot="13500000">
            <a:off x="6361682" y="3708065"/>
            <a:ext cx="1291256" cy="1291032"/>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9" name="テキスト プレースホルダー 18"/>
          <p:cNvSpPr>
            <a:spLocks noGrp="1"/>
          </p:cNvSpPr>
          <p:nvPr>
            <p:ph type="body" sz="quarter" idx="14" hasCustomPrompt="1"/>
          </p:nvPr>
        </p:nvSpPr>
        <p:spPr>
          <a:xfrm>
            <a:off x="4821743" y="1987718"/>
            <a:ext cx="719542" cy="1079500"/>
          </a:xfrm>
        </p:spPr>
        <p:txBody>
          <a:bodyPr anchor="ctr">
            <a:noAutofit/>
          </a:bodyPr>
          <a:lstStyle>
            <a:lvl1pPr algn="ctr">
              <a:defRPr sz="6399">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7539" y="1987718"/>
            <a:ext cx="719542" cy="1079500"/>
          </a:xfrm>
        </p:spPr>
        <p:txBody>
          <a:bodyPr anchor="ctr">
            <a:noAutofit/>
          </a:bodyPr>
          <a:lstStyle>
            <a:lvl1pPr algn="ctr">
              <a:defRPr sz="6399">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1744" y="3813831"/>
            <a:ext cx="719542" cy="1079500"/>
          </a:xfrm>
        </p:spPr>
        <p:txBody>
          <a:bodyPr anchor="ctr">
            <a:noAutofit/>
          </a:bodyPr>
          <a:lstStyle>
            <a:lvl1pPr algn="ctr">
              <a:defRPr sz="6399">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7539" y="3813831"/>
            <a:ext cx="719542" cy="1079500"/>
          </a:xfrm>
        </p:spPr>
        <p:txBody>
          <a:bodyPr anchor="ctr">
            <a:noAutofit/>
          </a:bodyPr>
          <a:lstStyle>
            <a:lvl1pPr algn="ctr">
              <a:defRPr sz="6399">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461" y="1692446"/>
            <a:ext cx="3573473" cy="1670050"/>
          </a:xfrm>
        </p:spPr>
        <p:txBody>
          <a:bodyPr anchor="ctr">
            <a:normAutofit/>
          </a:bodyPr>
          <a:lstStyle>
            <a:lvl1pPr marL="228577" indent="-228577">
              <a:buClr>
                <a:schemeClr val="accent5"/>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238" y="3518554"/>
            <a:ext cx="3573473" cy="1670050"/>
          </a:xfrm>
        </p:spPr>
        <p:txBody>
          <a:bodyPr anchor="ctr">
            <a:normAutofit/>
          </a:bodyPr>
          <a:lstStyle>
            <a:lvl1pPr marL="228577" indent="-228577">
              <a:buClr>
                <a:schemeClr val="accent3"/>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4794" y="1692446"/>
            <a:ext cx="3622707" cy="1670050"/>
          </a:xfrm>
        </p:spPr>
        <p:txBody>
          <a:bodyPr anchor="ctr">
            <a:normAutofit/>
          </a:bodyPr>
          <a:lstStyle>
            <a:lvl1pPr marL="228577" indent="-228577">
              <a:buClr>
                <a:schemeClr val="accent1"/>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4571" y="3518553"/>
            <a:ext cx="3622707" cy="1670050"/>
          </a:xfrm>
        </p:spPr>
        <p:txBody>
          <a:bodyPr anchor="ctr">
            <a:normAutofit/>
          </a:bodyPr>
          <a:lstStyle>
            <a:lvl1pPr marL="228577" indent="-228577">
              <a:buClr>
                <a:schemeClr val="accent2"/>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1614416"/>
            <a:ext cx="350668" cy="1826110"/>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54" name="正方形/長方形 53"/>
          <p:cNvSpPr/>
          <p:nvPr userDrawn="1"/>
        </p:nvSpPr>
        <p:spPr>
          <a:xfrm>
            <a:off x="0" y="3440528"/>
            <a:ext cx="350668" cy="1826110"/>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55" name="正方形/長方形 54"/>
          <p:cNvSpPr/>
          <p:nvPr userDrawn="1"/>
        </p:nvSpPr>
        <p:spPr>
          <a:xfrm>
            <a:off x="11838158" y="1614408"/>
            <a:ext cx="350668" cy="1826110"/>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56" name="正方形/長方形 55"/>
          <p:cNvSpPr/>
          <p:nvPr userDrawn="1"/>
        </p:nvSpPr>
        <p:spPr>
          <a:xfrm>
            <a:off x="11838157" y="3440520"/>
            <a:ext cx="350668" cy="182611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57" name="テキスト プレースホルダー 6"/>
          <p:cNvSpPr>
            <a:spLocks noGrp="1"/>
          </p:cNvSpPr>
          <p:nvPr>
            <p:ph type="body" sz="quarter" idx="22" hasCustomPrompt="1"/>
          </p:nvPr>
        </p:nvSpPr>
        <p:spPr>
          <a:xfrm>
            <a:off x="718749" y="5528338"/>
            <a:ext cx="10798333" cy="6692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814742" y="5432328"/>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0564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ドーナツ 8"/>
          <p:cNvSpPr/>
          <p:nvPr userDrawn="1"/>
        </p:nvSpPr>
        <p:spPr>
          <a:xfrm>
            <a:off x="4174532" y="1825776"/>
            <a:ext cx="3839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0" name="アーチ 6"/>
          <p:cNvSpPr/>
          <p:nvPr userDrawn="1"/>
        </p:nvSpPr>
        <p:spPr>
          <a:xfrm>
            <a:off x="6118121" y="1825775"/>
            <a:ext cx="1896171"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1" name="アーチ 6"/>
          <p:cNvSpPr/>
          <p:nvPr userDrawn="1"/>
        </p:nvSpPr>
        <p:spPr>
          <a:xfrm rot="5400000">
            <a:off x="6013228" y="3670899"/>
            <a:ext cx="1896500" cy="2105629"/>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 name="アーチ 6"/>
          <p:cNvSpPr/>
          <p:nvPr userDrawn="1"/>
        </p:nvSpPr>
        <p:spPr>
          <a:xfrm rot="10800000">
            <a:off x="4168772" y="3565968"/>
            <a:ext cx="1896171"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3" name="アーチ 6"/>
          <p:cNvSpPr/>
          <p:nvPr userDrawn="1"/>
        </p:nvSpPr>
        <p:spPr>
          <a:xfrm rot="16200000">
            <a:off x="4273336" y="1720682"/>
            <a:ext cx="1896500" cy="2105629"/>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4" name="テキスト プレースホルダー 11"/>
          <p:cNvSpPr>
            <a:spLocks noGrp="1"/>
          </p:cNvSpPr>
          <p:nvPr>
            <p:ph type="body" sz="quarter" idx="31" hasCustomPrompt="1"/>
          </p:nvPr>
        </p:nvSpPr>
        <p:spPr>
          <a:xfrm>
            <a:off x="8104286" y="2468358"/>
            <a:ext cx="3659771"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4286" y="1851330"/>
            <a:ext cx="3659771" cy="515469"/>
          </a:xfrm>
        </p:spPr>
        <p:txBody>
          <a:bodyPr anchor="b">
            <a:noAutofit/>
          </a:bodyPr>
          <a:lstStyle>
            <a:lvl1pPr algn="l">
              <a:lnSpc>
                <a:spcPct val="100000"/>
              </a:lnSpc>
              <a:spcBef>
                <a:spcPts val="0"/>
              </a:spcBef>
              <a:defRPr sz="1866"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4286" y="4658601"/>
            <a:ext cx="3659771"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4286" y="4041574"/>
            <a:ext cx="3659771" cy="515469"/>
          </a:xfrm>
        </p:spPr>
        <p:txBody>
          <a:bodyPr anchor="b">
            <a:noAutofit/>
          </a:bodyPr>
          <a:lstStyle>
            <a:lvl1pPr algn="l">
              <a:lnSpc>
                <a:spcPct val="100000"/>
              </a:lnSpc>
              <a:spcBef>
                <a:spcPts val="0"/>
              </a:spcBef>
              <a:defRPr sz="1866"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767" y="2477725"/>
            <a:ext cx="3659771"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767" y="1860698"/>
            <a:ext cx="3659771" cy="515469"/>
          </a:xfrm>
        </p:spPr>
        <p:txBody>
          <a:bodyPr anchor="b">
            <a:noAutofit/>
          </a:bodyPr>
          <a:lstStyle>
            <a:lvl1pPr algn="r">
              <a:lnSpc>
                <a:spcPct val="100000"/>
              </a:lnSpc>
              <a:spcBef>
                <a:spcPts val="0"/>
              </a:spcBef>
              <a:defRPr sz="1866"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767" y="4667969"/>
            <a:ext cx="3659771"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767" y="4050941"/>
            <a:ext cx="3659771" cy="515469"/>
          </a:xfrm>
        </p:spPr>
        <p:txBody>
          <a:bodyPr anchor="b">
            <a:noAutofit/>
          </a:bodyPr>
          <a:lstStyle>
            <a:lvl1pPr algn="r">
              <a:lnSpc>
                <a:spcPct val="100000"/>
              </a:lnSpc>
              <a:spcBef>
                <a:spcPts val="0"/>
              </a:spcBef>
              <a:defRPr sz="1866"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4502" y="3445426"/>
            <a:ext cx="2849821" cy="515469"/>
          </a:xfrm>
        </p:spPr>
        <p:txBody>
          <a:bodyPr anchor="ctr">
            <a:noAutofit/>
          </a:bodyPr>
          <a:lstStyle>
            <a:lvl1pPr algn="ctr">
              <a:lnSpc>
                <a:spcPct val="120000"/>
              </a:lnSpc>
              <a:defRPr sz="2133"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6961477" y="2215289"/>
            <a:ext cx="899944"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4" name="図プレースホルダー 7"/>
          <p:cNvSpPr>
            <a:spLocks noGrp="1"/>
          </p:cNvSpPr>
          <p:nvPr>
            <p:ph type="pic" sz="quarter" idx="17" hasCustomPrompt="1"/>
          </p:nvPr>
        </p:nvSpPr>
        <p:spPr>
          <a:xfrm>
            <a:off x="7194125" y="2425737"/>
            <a:ext cx="456163" cy="456243"/>
          </a:xfrm>
        </p:spPr>
        <p:txBody>
          <a:bodyPr>
            <a:normAutofit/>
          </a:bodyPr>
          <a:lstStyle>
            <a:lvl1pPr>
              <a:defRPr sz="1067"/>
            </a:lvl1pPr>
          </a:lstStyle>
          <a:p>
            <a:r>
              <a:rPr kumimoji="1" lang="en-US" altLang="ja-JP" dirty="0"/>
              <a:t>ICON</a:t>
            </a:r>
            <a:endParaRPr kumimoji="1" lang="ja-JP" altLang="en-US" dirty="0"/>
          </a:p>
        </p:txBody>
      </p:sp>
      <p:sp>
        <p:nvSpPr>
          <p:cNvPr id="25" name="円/楕円 24"/>
          <p:cNvSpPr/>
          <p:nvPr userDrawn="1"/>
        </p:nvSpPr>
        <p:spPr>
          <a:xfrm>
            <a:off x="6964358" y="4458922"/>
            <a:ext cx="899944"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6" name="図プレースホルダー 7"/>
          <p:cNvSpPr>
            <a:spLocks noGrp="1"/>
          </p:cNvSpPr>
          <p:nvPr>
            <p:ph type="pic" sz="quarter" idx="40" hasCustomPrompt="1"/>
          </p:nvPr>
        </p:nvSpPr>
        <p:spPr>
          <a:xfrm>
            <a:off x="7197006" y="4669370"/>
            <a:ext cx="456163" cy="456243"/>
          </a:xfrm>
        </p:spPr>
        <p:txBody>
          <a:bodyPr>
            <a:normAutofit/>
          </a:bodyPr>
          <a:lstStyle>
            <a:lvl1pPr>
              <a:defRPr sz="1067"/>
            </a:lvl1pPr>
          </a:lstStyle>
          <a:p>
            <a:r>
              <a:rPr kumimoji="1" lang="en-US" altLang="ja-JP" dirty="0"/>
              <a:t>ICON</a:t>
            </a:r>
            <a:endParaRPr kumimoji="1" lang="ja-JP" altLang="en-US" dirty="0"/>
          </a:p>
        </p:txBody>
      </p:sp>
      <p:sp>
        <p:nvSpPr>
          <p:cNvPr id="27" name="円/楕円 26"/>
          <p:cNvSpPr/>
          <p:nvPr userDrawn="1"/>
        </p:nvSpPr>
        <p:spPr>
          <a:xfrm>
            <a:off x="4361858" y="4458922"/>
            <a:ext cx="899944"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8" name="図プレースホルダー 7"/>
          <p:cNvSpPr>
            <a:spLocks noGrp="1"/>
          </p:cNvSpPr>
          <p:nvPr>
            <p:ph type="pic" sz="quarter" idx="41" hasCustomPrompt="1"/>
          </p:nvPr>
        </p:nvSpPr>
        <p:spPr>
          <a:xfrm>
            <a:off x="4594506" y="4669370"/>
            <a:ext cx="456163" cy="456243"/>
          </a:xfrm>
        </p:spPr>
        <p:txBody>
          <a:bodyPr>
            <a:normAutofit/>
          </a:bodyPr>
          <a:lstStyle>
            <a:lvl1pPr>
              <a:defRPr sz="1067"/>
            </a:lvl1pPr>
          </a:lstStyle>
          <a:p>
            <a:r>
              <a:rPr kumimoji="1" lang="en-US" altLang="ja-JP" dirty="0"/>
              <a:t>ICON</a:t>
            </a:r>
            <a:endParaRPr kumimoji="1" lang="ja-JP" altLang="en-US" dirty="0"/>
          </a:p>
        </p:txBody>
      </p:sp>
      <p:sp>
        <p:nvSpPr>
          <p:cNvPr id="29" name="円/楕円 28"/>
          <p:cNvSpPr/>
          <p:nvPr userDrawn="1"/>
        </p:nvSpPr>
        <p:spPr>
          <a:xfrm>
            <a:off x="4361858" y="2215289"/>
            <a:ext cx="899944"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0" name="図プレースホルダー 7"/>
          <p:cNvSpPr>
            <a:spLocks noGrp="1"/>
          </p:cNvSpPr>
          <p:nvPr>
            <p:ph type="pic" sz="quarter" idx="42" hasCustomPrompt="1"/>
          </p:nvPr>
        </p:nvSpPr>
        <p:spPr>
          <a:xfrm>
            <a:off x="4594506" y="2425737"/>
            <a:ext cx="456163" cy="456243"/>
          </a:xfrm>
        </p:spPr>
        <p:txBody>
          <a:bodyPr>
            <a:normAutofit/>
          </a:bodyPr>
          <a:lstStyle>
            <a:lvl1pPr>
              <a:defRPr sz="1067"/>
            </a:lvl1pPr>
          </a:lstStyle>
          <a:p>
            <a:r>
              <a:rPr kumimoji="1" lang="en-US" altLang="ja-JP" dirty="0"/>
              <a:t>ICON</a:t>
            </a:r>
            <a:endParaRPr kumimoji="1" lang="ja-JP" altLang="en-US" dirty="0"/>
          </a:p>
        </p:txBody>
      </p:sp>
      <p:sp>
        <p:nvSpPr>
          <p:cNvPr id="31" name="正方形/長方形 30"/>
          <p:cNvSpPr/>
          <p:nvPr userDrawn="1"/>
        </p:nvSpPr>
        <p:spPr>
          <a:xfrm>
            <a:off x="8174995" y="2413574"/>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600"/>
          </a:p>
        </p:txBody>
      </p:sp>
      <p:sp>
        <p:nvSpPr>
          <p:cNvPr id="32" name="正方形/長方形 31"/>
          <p:cNvSpPr/>
          <p:nvPr userDrawn="1"/>
        </p:nvSpPr>
        <p:spPr>
          <a:xfrm>
            <a:off x="8174995" y="4592064"/>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600"/>
          </a:p>
        </p:txBody>
      </p:sp>
      <p:sp>
        <p:nvSpPr>
          <p:cNvPr id="33" name="正方形/長方形 32"/>
          <p:cNvSpPr/>
          <p:nvPr userDrawn="1"/>
        </p:nvSpPr>
        <p:spPr>
          <a:xfrm>
            <a:off x="1848616" y="4606064"/>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600"/>
          </a:p>
        </p:txBody>
      </p:sp>
      <p:sp>
        <p:nvSpPr>
          <p:cNvPr id="34" name="正方形/長方形 33"/>
          <p:cNvSpPr/>
          <p:nvPr userDrawn="1"/>
        </p:nvSpPr>
        <p:spPr>
          <a:xfrm>
            <a:off x="1848616" y="2408923"/>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600"/>
          </a:p>
        </p:txBody>
      </p:sp>
    </p:spTree>
    <p:extLst>
      <p:ext uri="{BB962C8B-B14F-4D97-AF65-F5344CB8AC3E}">
        <p14:creationId xmlns:p14="http://schemas.microsoft.com/office/powerpoint/2010/main" val="337396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ドーナツ 7"/>
          <p:cNvSpPr/>
          <p:nvPr userDrawn="1"/>
        </p:nvSpPr>
        <p:spPr>
          <a:xfrm>
            <a:off x="2527946" y="1447543"/>
            <a:ext cx="2175899"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9" name="ドーナツ 7"/>
          <p:cNvSpPr/>
          <p:nvPr userDrawn="1"/>
        </p:nvSpPr>
        <p:spPr>
          <a:xfrm>
            <a:off x="4735384" y="2156346"/>
            <a:ext cx="2717000"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0" name="ドーナツ 7"/>
          <p:cNvSpPr/>
          <p:nvPr userDrawn="1"/>
        </p:nvSpPr>
        <p:spPr>
          <a:xfrm>
            <a:off x="7452384" y="2977198"/>
            <a:ext cx="1917452"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1" name="ドーナツ 7"/>
          <p:cNvSpPr/>
          <p:nvPr userDrawn="1"/>
        </p:nvSpPr>
        <p:spPr>
          <a:xfrm rot="21318328">
            <a:off x="8801494" y="1317168"/>
            <a:ext cx="2175899"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2" name="ドーナツ 7"/>
          <p:cNvSpPr/>
          <p:nvPr userDrawn="1"/>
        </p:nvSpPr>
        <p:spPr>
          <a:xfrm rot="1061079">
            <a:off x="564482" y="1592484"/>
            <a:ext cx="1917452"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3" name="ドーナツ 7"/>
          <p:cNvSpPr/>
          <p:nvPr userDrawn="1"/>
        </p:nvSpPr>
        <p:spPr>
          <a:xfrm>
            <a:off x="9788294" y="3233872"/>
            <a:ext cx="2146874"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4" name="ドーナツ 7"/>
          <p:cNvSpPr/>
          <p:nvPr userDrawn="1"/>
        </p:nvSpPr>
        <p:spPr>
          <a:xfrm rot="1442875">
            <a:off x="1208204" y="3242191"/>
            <a:ext cx="2175899"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5" name="テキスト プレースホルダー 6"/>
          <p:cNvSpPr>
            <a:spLocks noGrp="1"/>
          </p:cNvSpPr>
          <p:nvPr>
            <p:ph type="body" sz="quarter" idx="22" hasCustomPrompt="1"/>
          </p:nvPr>
        </p:nvSpPr>
        <p:spPr>
          <a:xfrm>
            <a:off x="3333889" y="5331725"/>
            <a:ext cx="5526517"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5013951" y="5261406"/>
            <a:ext cx="2159865"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600"/>
          </a:p>
        </p:txBody>
      </p:sp>
      <p:sp>
        <p:nvSpPr>
          <p:cNvPr id="17" name="テキスト プレースホルダー 11"/>
          <p:cNvSpPr>
            <a:spLocks noGrp="1"/>
          </p:cNvSpPr>
          <p:nvPr>
            <p:ph type="body" sz="quarter" idx="32" hasCustomPrompt="1"/>
          </p:nvPr>
        </p:nvSpPr>
        <p:spPr>
          <a:xfrm>
            <a:off x="5238755" y="3275110"/>
            <a:ext cx="1711298"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0905" y="2306745"/>
            <a:ext cx="1429424"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344" y="4101393"/>
            <a:ext cx="1429424"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559" y="2306745"/>
            <a:ext cx="1311100" cy="515469"/>
          </a:xfrm>
        </p:spPr>
        <p:txBody>
          <a:bodyPr anchor="ctr">
            <a:noAutofit/>
          </a:bodyPr>
          <a:lstStyle>
            <a:lvl1pPr algn="ctr">
              <a:lnSpc>
                <a:spcPct val="100000"/>
              </a:lnSpc>
              <a:spcBef>
                <a:spcPts val="0"/>
              </a:spcBef>
              <a:defRPr sz="1333"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5559" y="3692502"/>
            <a:ext cx="1311100" cy="515469"/>
          </a:xfrm>
        </p:spPr>
        <p:txBody>
          <a:bodyPr anchor="ctr">
            <a:noAutofit/>
          </a:bodyPr>
          <a:lstStyle>
            <a:lvl1pPr algn="ctr">
              <a:lnSpc>
                <a:spcPct val="100000"/>
              </a:lnSpc>
              <a:spcBef>
                <a:spcPts val="0"/>
              </a:spcBef>
              <a:defRPr sz="1333"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5633" y="2185628"/>
            <a:ext cx="1429424"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7019" y="4078176"/>
            <a:ext cx="1429424"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394739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7207661" y="3040746"/>
            <a:ext cx="2193696"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7" name="円/楕円 16"/>
          <p:cNvSpPr/>
          <p:nvPr userDrawn="1"/>
        </p:nvSpPr>
        <p:spPr>
          <a:xfrm>
            <a:off x="1683095" y="1924353"/>
            <a:ext cx="554202"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4" name="円/楕円 23"/>
          <p:cNvSpPr/>
          <p:nvPr userDrawn="1"/>
        </p:nvSpPr>
        <p:spPr>
          <a:xfrm>
            <a:off x="95200" y="1845924"/>
            <a:ext cx="793445"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円/楕円 4"/>
          <p:cNvSpPr/>
          <p:nvPr userDrawn="1"/>
        </p:nvSpPr>
        <p:spPr>
          <a:xfrm>
            <a:off x="4718894" y="2062238"/>
            <a:ext cx="2749979"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9" name="円/楕円 8"/>
          <p:cNvSpPr/>
          <p:nvPr userDrawn="1"/>
        </p:nvSpPr>
        <p:spPr>
          <a:xfrm>
            <a:off x="2748921" y="1744130"/>
            <a:ext cx="2193696"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1" name="円/楕円 10"/>
          <p:cNvSpPr/>
          <p:nvPr userDrawn="1"/>
        </p:nvSpPr>
        <p:spPr>
          <a:xfrm>
            <a:off x="1876855" y="3393611"/>
            <a:ext cx="1744132"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2" name="円/楕円 11"/>
          <p:cNvSpPr/>
          <p:nvPr userDrawn="1"/>
        </p:nvSpPr>
        <p:spPr>
          <a:xfrm>
            <a:off x="491922" y="2189233"/>
            <a:ext cx="1744132"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3" name="円/楕円 12"/>
          <p:cNvSpPr/>
          <p:nvPr userDrawn="1"/>
        </p:nvSpPr>
        <p:spPr>
          <a:xfrm>
            <a:off x="10106387" y="3013527"/>
            <a:ext cx="1849040"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4" name="円/楕円 13"/>
          <p:cNvSpPr/>
          <p:nvPr userDrawn="1"/>
        </p:nvSpPr>
        <p:spPr>
          <a:xfrm>
            <a:off x="8539723" y="1632580"/>
            <a:ext cx="2013504" cy="2013854"/>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5" name="円/楕円 14"/>
          <p:cNvSpPr/>
          <p:nvPr userDrawn="1"/>
        </p:nvSpPr>
        <p:spPr>
          <a:xfrm>
            <a:off x="285054" y="3505084"/>
            <a:ext cx="866096" cy="866246"/>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6" name="円/楕円 15"/>
          <p:cNvSpPr/>
          <p:nvPr userDrawn="1"/>
        </p:nvSpPr>
        <p:spPr>
          <a:xfrm>
            <a:off x="4080793" y="3938207"/>
            <a:ext cx="676233"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8" name="円/楕円 17"/>
          <p:cNvSpPr/>
          <p:nvPr userDrawn="1"/>
        </p:nvSpPr>
        <p:spPr>
          <a:xfrm>
            <a:off x="7831355" y="1929359"/>
            <a:ext cx="793445"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19" name="円/楕円 18"/>
          <p:cNvSpPr/>
          <p:nvPr userDrawn="1"/>
        </p:nvSpPr>
        <p:spPr>
          <a:xfrm>
            <a:off x="11080511" y="2362358"/>
            <a:ext cx="277101"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0" name="円/楕円 19"/>
          <p:cNvSpPr/>
          <p:nvPr userDrawn="1"/>
        </p:nvSpPr>
        <p:spPr>
          <a:xfrm>
            <a:off x="11338000" y="1539210"/>
            <a:ext cx="549703"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1" name="円/楕円 20"/>
          <p:cNvSpPr/>
          <p:nvPr userDrawn="1"/>
        </p:nvSpPr>
        <p:spPr>
          <a:xfrm>
            <a:off x="9546474" y="4446207"/>
            <a:ext cx="696258"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2" name="円/楕円 21"/>
          <p:cNvSpPr/>
          <p:nvPr userDrawn="1"/>
        </p:nvSpPr>
        <p:spPr>
          <a:xfrm>
            <a:off x="10381239" y="1738687"/>
            <a:ext cx="629515"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3" name="円/楕円 22"/>
          <p:cNvSpPr/>
          <p:nvPr userDrawn="1"/>
        </p:nvSpPr>
        <p:spPr>
          <a:xfrm>
            <a:off x="7468873" y="2561025"/>
            <a:ext cx="452423" cy="452502"/>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5" name="円/楕円 24"/>
          <p:cNvSpPr/>
          <p:nvPr userDrawn="1"/>
        </p:nvSpPr>
        <p:spPr>
          <a:xfrm>
            <a:off x="2374605" y="2312541"/>
            <a:ext cx="277101"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6" name="円/楕円 25"/>
          <p:cNvSpPr/>
          <p:nvPr userDrawn="1"/>
        </p:nvSpPr>
        <p:spPr>
          <a:xfrm>
            <a:off x="9219849" y="3981997"/>
            <a:ext cx="529637"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7" name="円/楕円 26"/>
          <p:cNvSpPr/>
          <p:nvPr userDrawn="1"/>
        </p:nvSpPr>
        <p:spPr>
          <a:xfrm>
            <a:off x="1612037" y="4318642"/>
            <a:ext cx="529637"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29" name="テキスト プレースホルダー 11"/>
          <p:cNvSpPr>
            <a:spLocks noGrp="1"/>
          </p:cNvSpPr>
          <p:nvPr>
            <p:ph type="body" sz="quarter" idx="32" hasCustomPrompt="1"/>
          </p:nvPr>
        </p:nvSpPr>
        <p:spPr>
          <a:xfrm>
            <a:off x="5238235" y="2721925"/>
            <a:ext cx="1711298"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2618" y="3151701"/>
            <a:ext cx="226504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7323" y="2062238"/>
            <a:ext cx="1711298"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4957" y="2492014"/>
            <a:ext cx="2012298"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0726" y="3363291"/>
            <a:ext cx="1711298"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298360" y="3793067"/>
            <a:ext cx="2012298"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6855" y="3996195"/>
            <a:ext cx="1711298"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1923" y="2784820"/>
            <a:ext cx="1711298"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4054" y="2361641"/>
            <a:ext cx="1843766"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1661" y="3670796"/>
            <a:ext cx="1843766"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521" y="5331725"/>
            <a:ext cx="9781047"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5013951" y="5261406"/>
            <a:ext cx="2159865"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600"/>
          </a:p>
        </p:txBody>
      </p:sp>
    </p:spTree>
    <p:extLst>
      <p:ext uri="{BB962C8B-B14F-4D97-AF65-F5344CB8AC3E}">
        <p14:creationId xmlns:p14="http://schemas.microsoft.com/office/powerpoint/2010/main" val="54753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63816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0662" y="1028734"/>
            <a:ext cx="9551402"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8658"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9" name="グループ化 8"/>
          <p:cNvGrpSpPr/>
          <p:nvPr userDrawn="1"/>
        </p:nvGrpSpPr>
        <p:grpSpPr>
          <a:xfrm>
            <a:off x="5197922" y="2236384"/>
            <a:ext cx="1791924" cy="303642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spTree>
    <p:extLst>
      <p:ext uri="{BB962C8B-B14F-4D97-AF65-F5344CB8AC3E}">
        <p14:creationId xmlns:p14="http://schemas.microsoft.com/office/powerpoint/2010/main" val="34958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563844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タイトル 1"/>
          <p:cNvSpPr>
            <a:spLocks noGrp="1"/>
          </p:cNvSpPr>
          <p:nvPr>
            <p:ph type="title" hasCustomPrompt="1"/>
          </p:nvPr>
        </p:nvSpPr>
        <p:spPr>
          <a:xfrm>
            <a:off x="556774" y="782320"/>
            <a:ext cx="4481704" cy="5471965"/>
          </a:xfrm>
        </p:spPr>
        <p:txBody>
          <a:bodyPr>
            <a:normAutofit/>
          </a:bodyPr>
          <a:lstStyle>
            <a:lvl1pPr algn="ctr">
              <a:defRPr sz="6399">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5422454" y="860918"/>
            <a:ext cx="431973"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dirty="0"/>
          </a:p>
        </p:txBody>
      </p:sp>
      <p:sp>
        <p:nvSpPr>
          <p:cNvPr id="7" name="円/楕円 6"/>
          <p:cNvSpPr/>
          <p:nvPr userDrawn="1"/>
        </p:nvSpPr>
        <p:spPr>
          <a:xfrm>
            <a:off x="5422454" y="1768178"/>
            <a:ext cx="431973"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2</a:t>
            </a:r>
            <a:endParaRPr kumimoji="1" lang="ja-JP" altLang="en-US" sz="1600" dirty="0"/>
          </a:p>
        </p:txBody>
      </p:sp>
      <p:sp>
        <p:nvSpPr>
          <p:cNvPr id="8" name="円/楕円 7"/>
          <p:cNvSpPr/>
          <p:nvPr userDrawn="1"/>
        </p:nvSpPr>
        <p:spPr>
          <a:xfrm>
            <a:off x="5422454" y="2675438"/>
            <a:ext cx="431973"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dirty="0"/>
          </a:p>
        </p:txBody>
      </p:sp>
      <p:sp>
        <p:nvSpPr>
          <p:cNvPr id="9" name="円/楕円 8"/>
          <p:cNvSpPr/>
          <p:nvPr userDrawn="1"/>
        </p:nvSpPr>
        <p:spPr>
          <a:xfrm>
            <a:off x="5422454" y="3582698"/>
            <a:ext cx="431973"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4</a:t>
            </a:r>
            <a:endParaRPr kumimoji="1" lang="ja-JP" altLang="en-US" sz="1600" dirty="0"/>
          </a:p>
        </p:txBody>
      </p:sp>
      <p:sp>
        <p:nvSpPr>
          <p:cNvPr id="10" name="円/楕円 9"/>
          <p:cNvSpPr/>
          <p:nvPr userDrawn="1"/>
        </p:nvSpPr>
        <p:spPr>
          <a:xfrm>
            <a:off x="5422454" y="4489958"/>
            <a:ext cx="431973"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5</a:t>
            </a:r>
            <a:endParaRPr kumimoji="1" lang="ja-JP" altLang="en-US" sz="1600" dirty="0"/>
          </a:p>
        </p:txBody>
      </p:sp>
      <p:sp>
        <p:nvSpPr>
          <p:cNvPr id="11" name="円/楕円 10"/>
          <p:cNvSpPr/>
          <p:nvPr userDrawn="1"/>
        </p:nvSpPr>
        <p:spPr>
          <a:xfrm>
            <a:off x="5422454" y="5397219"/>
            <a:ext cx="431973"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6</a:t>
            </a:r>
            <a:endParaRPr kumimoji="1" lang="ja-JP" altLang="en-US" sz="1600" dirty="0"/>
          </a:p>
        </p:txBody>
      </p:sp>
      <p:sp>
        <p:nvSpPr>
          <p:cNvPr id="12" name="テキスト プレースホルダー 6"/>
          <p:cNvSpPr>
            <a:spLocks noGrp="1"/>
          </p:cNvSpPr>
          <p:nvPr>
            <p:ph type="body" sz="quarter" idx="15" hasCustomPrompt="1"/>
          </p:nvPr>
        </p:nvSpPr>
        <p:spPr>
          <a:xfrm>
            <a:off x="5999176" y="692696"/>
            <a:ext cx="5518897"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5999176" y="1172749"/>
            <a:ext cx="5518897"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5999176" y="5234790"/>
            <a:ext cx="5518897" cy="624069"/>
          </a:xfrm>
        </p:spPr>
        <p:txBody>
          <a:bodyPr anchor="b">
            <a:normAutofit/>
          </a:bodyPr>
          <a:lstStyle>
            <a:lvl1pPr algn="l">
              <a:defRPr sz="24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999176" y="5714843"/>
            <a:ext cx="5518897"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5999176" y="1601115"/>
            <a:ext cx="5518897"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5999176" y="2081168"/>
            <a:ext cx="5518897"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5999176" y="2509534"/>
            <a:ext cx="5518897"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5999176" y="2989587"/>
            <a:ext cx="5518897"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5999176" y="3417952"/>
            <a:ext cx="5518897"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5999176" y="3898005"/>
            <a:ext cx="5518897"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5999176" y="4326371"/>
            <a:ext cx="5518897"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5999176" y="4806424"/>
            <a:ext cx="5518897"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2079"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4882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563844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タイトル 1"/>
          <p:cNvSpPr>
            <a:spLocks noGrp="1"/>
          </p:cNvSpPr>
          <p:nvPr>
            <p:ph type="title" hasCustomPrompt="1"/>
          </p:nvPr>
        </p:nvSpPr>
        <p:spPr>
          <a:xfrm>
            <a:off x="556774" y="782320"/>
            <a:ext cx="4481704" cy="5471965"/>
          </a:xfrm>
        </p:spPr>
        <p:txBody>
          <a:bodyPr>
            <a:normAutofit/>
          </a:bodyPr>
          <a:lstStyle>
            <a:lvl1pPr algn="ctr">
              <a:defRPr sz="6399">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5422454" y="1460623"/>
            <a:ext cx="431973"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dirty="0"/>
          </a:p>
        </p:txBody>
      </p:sp>
      <p:sp>
        <p:nvSpPr>
          <p:cNvPr id="7" name="円/楕円 6"/>
          <p:cNvSpPr/>
          <p:nvPr userDrawn="1"/>
        </p:nvSpPr>
        <p:spPr>
          <a:xfrm>
            <a:off x="5422454" y="2367883"/>
            <a:ext cx="431973"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2</a:t>
            </a:r>
            <a:endParaRPr kumimoji="1" lang="ja-JP" altLang="en-US" sz="1600" dirty="0"/>
          </a:p>
        </p:txBody>
      </p:sp>
      <p:sp>
        <p:nvSpPr>
          <p:cNvPr id="8" name="円/楕円 7"/>
          <p:cNvSpPr/>
          <p:nvPr userDrawn="1"/>
        </p:nvSpPr>
        <p:spPr>
          <a:xfrm>
            <a:off x="5422454" y="3275143"/>
            <a:ext cx="431973"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dirty="0"/>
          </a:p>
        </p:txBody>
      </p:sp>
      <p:sp>
        <p:nvSpPr>
          <p:cNvPr id="9" name="円/楕円 8"/>
          <p:cNvSpPr/>
          <p:nvPr userDrawn="1"/>
        </p:nvSpPr>
        <p:spPr>
          <a:xfrm>
            <a:off x="5422454" y="4182403"/>
            <a:ext cx="431973"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4</a:t>
            </a:r>
            <a:endParaRPr kumimoji="1" lang="ja-JP" altLang="en-US" sz="1600" dirty="0"/>
          </a:p>
        </p:txBody>
      </p:sp>
      <p:sp>
        <p:nvSpPr>
          <p:cNvPr id="10" name="円/楕円 9"/>
          <p:cNvSpPr/>
          <p:nvPr userDrawn="1"/>
        </p:nvSpPr>
        <p:spPr>
          <a:xfrm>
            <a:off x="5422454" y="5089663"/>
            <a:ext cx="431973"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5</a:t>
            </a:r>
            <a:endParaRPr kumimoji="1" lang="ja-JP" altLang="en-US" sz="1600" dirty="0"/>
          </a:p>
        </p:txBody>
      </p:sp>
      <p:sp>
        <p:nvSpPr>
          <p:cNvPr id="12" name="テキスト プレースホルダー 6"/>
          <p:cNvSpPr>
            <a:spLocks noGrp="1"/>
          </p:cNvSpPr>
          <p:nvPr>
            <p:ph type="body" sz="quarter" idx="15" hasCustomPrompt="1"/>
          </p:nvPr>
        </p:nvSpPr>
        <p:spPr>
          <a:xfrm>
            <a:off x="5999176" y="1292401"/>
            <a:ext cx="5518897"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5999176" y="1772454"/>
            <a:ext cx="5518897"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5999176" y="2200820"/>
            <a:ext cx="5518897"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5999176" y="2680873"/>
            <a:ext cx="5518897"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5999176" y="3109238"/>
            <a:ext cx="5518897"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5999176" y="3589291"/>
            <a:ext cx="5518897"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5999176" y="4017657"/>
            <a:ext cx="5518897"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5999176" y="4497710"/>
            <a:ext cx="5518897"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5999176" y="4926076"/>
            <a:ext cx="5518897"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5999176" y="5406129"/>
            <a:ext cx="5518897"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2079"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8748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5" name="正方形/長方形 4"/>
          <p:cNvSpPr/>
          <p:nvPr userDrawn="1"/>
        </p:nvSpPr>
        <p:spPr>
          <a:xfrm>
            <a:off x="0" y="0"/>
            <a:ext cx="12188825" cy="22288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 name="タイトル 1"/>
          <p:cNvSpPr>
            <a:spLocks noGrp="1"/>
          </p:cNvSpPr>
          <p:nvPr>
            <p:ph type="title" hasCustomPrompt="1"/>
          </p:nvPr>
        </p:nvSpPr>
        <p:spPr>
          <a:xfrm>
            <a:off x="589764" y="618779"/>
            <a:ext cx="11009296" cy="1135327"/>
          </a:xfrm>
        </p:spPr>
        <p:txBody>
          <a:bodyPr>
            <a:normAutofit/>
          </a:bodyPr>
          <a:lstStyle>
            <a:lvl1pPr algn="ctr">
              <a:defRPr sz="6399">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474782" y="2852936"/>
            <a:ext cx="2447847" cy="2448272"/>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 name="円/楕円 7"/>
          <p:cNvSpPr/>
          <p:nvPr userDrawn="1"/>
        </p:nvSpPr>
        <p:spPr>
          <a:xfrm>
            <a:off x="2458016" y="2929025"/>
            <a:ext cx="591027" cy="591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dirty="0"/>
          </a:p>
        </p:txBody>
      </p:sp>
      <p:sp>
        <p:nvSpPr>
          <p:cNvPr id="9" name="テキスト プレースホルダー 6"/>
          <p:cNvSpPr>
            <a:spLocks noGrp="1"/>
          </p:cNvSpPr>
          <p:nvPr>
            <p:ph type="body" sz="quarter" idx="15" hasCustomPrompt="1"/>
          </p:nvPr>
        </p:nvSpPr>
        <p:spPr>
          <a:xfrm>
            <a:off x="546022" y="3626611"/>
            <a:ext cx="2305368" cy="624069"/>
          </a:xfrm>
        </p:spPr>
        <p:txBody>
          <a:bodyPr anchor="b">
            <a:normAutofit/>
          </a:bodyPr>
          <a:lstStyle>
            <a:lvl1pPr algn="ctr">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546022" y="4106664"/>
            <a:ext cx="2305368"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3022604" y="3942263"/>
            <a:ext cx="239985"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2" name="円/楕円 11"/>
          <p:cNvSpPr/>
          <p:nvPr userDrawn="1"/>
        </p:nvSpPr>
        <p:spPr>
          <a:xfrm>
            <a:off x="3358583" y="2852936"/>
            <a:ext cx="2447847" cy="2448272"/>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円/楕円 12"/>
          <p:cNvSpPr/>
          <p:nvPr userDrawn="1"/>
        </p:nvSpPr>
        <p:spPr>
          <a:xfrm>
            <a:off x="5341817" y="2929025"/>
            <a:ext cx="591027" cy="5911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2</a:t>
            </a:r>
            <a:endParaRPr kumimoji="1" lang="ja-JP" altLang="en-US" sz="1600" dirty="0"/>
          </a:p>
        </p:txBody>
      </p:sp>
      <p:sp>
        <p:nvSpPr>
          <p:cNvPr id="14" name="テキスト プレースホルダー 6"/>
          <p:cNvSpPr>
            <a:spLocks noGrp="1"/>
          </p:cNvSpPr>
          <p:nvPr>
            <p:ph type="body" sz="quarter" idx="17" hasCustomPrompt="1"/>
          </p:nvPr>
        </p:nvSpPr>
        <p:spPr>
          <a:xfrm>
            <a:off x="3429823" y="3626611"/>
            <a:ext cx="2305368" cy="624069"/>
          </a:xfrm>
        </p:spPr>
        <p:txBody>
          <a:bodyPr anchor="b">
            <a:normAutofit/>
          </a:bodyPr>
          <a:lstStyle>
            <a:lvl1pPr algn="ctr">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3429823" y="4106664"/>
            <a:ext cx="2305368"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5902424" y="3942263"/>
            <a:ext cx="239985"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7" name="円/楕円 16"/>
          <p:cNvSpPr/>
          <p:nvPr userDrawn="1"/>
        </p:nvSpPr>
        <p:spPr>
          <a:xfrm>
            <a:off x="6238403" y="2852936"/>
            <a:ext cx="2447847" cy="244827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userDrawn="1"/>
        </p:nvSpPr>
        <p:spPr>
          <a:xfrm>
            <a:off x="8221637" y="2929025"/>
            <a:ext cx="591027" cy="591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dirty="0"/>
          </a:p>
        </p:txBody>
      </p:sp>
      <p:sp>
        <p:nvSpPr>
          <p:cNvPr id="19" name="テキスト プレースホルダー 6"/>
          <p:cNvSpPr>
            <a:spLocks noGrp="1"/>
          </p:cNvSpPr>
          <p:nvPr>
            <p:ph type="body" sz="quarter" idx="19" hasCustomPrompt="1"/>
          </p:nvPr>
        </p:nvSpPr>
        <p:spPr>
          <a:xfrm>
            <a:off x="6309643" y="3626611"/>
            <a:ext cx="2305368" cy="624069"/>
          </a:xfrm>
        </p:spPr>
        <p:txBody>
          <a:bodyPr anchor="b">
            <a:normAutofit/>
          </a:bodyPr>
          <a:lstStyle>
            <a:lvl1pPr algn="ctr">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6309643" y="4106664"/>
            <a:ext cx="2305368"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8786225" y="3942263"/>
            <a:ext cx="239985"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22" name="円/楕円 21"/>
          <p:cNvSpPr/>
          <p:nvPr userDrawn="1"/>
        </p:nvSpPr>
        <p:spPr>
          <a:xfrm>
            <a:off x="9122204" y="2852936"/>
            <a:ext cx="2447847" cy="244827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円/楕円 22"/>
          <p:cNvSpPr/>
          <p:nvPr userDrawn="1"/>
        </p:nvSpPr>
        <p:spPr>
          <a:xfrm>
            <a:off x="11105438" y="2929025"/>
            <a:ext cx="591027" cy="5911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4</a:t>
            </a:r>
            <a:endParaRPr kumimoji="1" lang="ja-JP" altLang="en-US" sz="1600" dirty="0"/>
          </a:p>
        </p:txBody>
      </p:sp>
      <p:sp>
        <p:nvSpPr>
          <p:cNvPr id="24" name="テキスト プレースホルダー 6"/>
          <p:cNvSpPr>
            <a:spLocks noGrp="1"/>
          </p:cNvSpPr>
          <p:nvPr>
            <p:ph type="body" sz="quarter" idx="21" hasCustomPrompt="1"/>
          </p:nvPr>
        </p:nvSpPr>
        <p:spPr>
          <a:xfrm>
            <a:off x="9193444" y="3626611"/>
            <a:ext cx="2305368" cy="624069"/>
          </a:xfrm>
        </p:spPr>
        <p:txBody>
          <a:bodyPr anchor="b">
            <a:normAutofit/>
          </a:bodyPr>
          <a:lstStyle>
            <a:lvl1pPr algn="ctr">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193444" y="4106664"/>
            <a:ext cx="2305368"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1422079"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70507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6238403" y="4021440"/>
            <a:ext cx="863947"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正方形/長方形 4"/>
          <p:cNvSpPr/>
          <p:nvPr userDrawn="1"/>
        </p:nvSpPr>
        <p:spPr>
          <a:xfrm>
            <a:off x="0" y="0"/>
            <a:ext cx="12188825"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タイトル 1"/>
          <p:cNvSpPr>
            <a:spLocks noGrp="1"/>
          </p:cNvSpPr>
          <p:nvPr>
            <p:ph type="title" hasCustomPrompt="1"/>
          </p:nvPr>
        </p:nvSpPr>
        <p:spPr>
          <a:xfrm>
            <a:off x="5566445" y="410998"/>
            <a:ext cx="6383601"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574758" y="0"/>
            <a:ext cx="4839559"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5710436" y="1223248"/>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 name="テキスト プレースホルダー 6"/>
          <p:cNvSpPr>
            <a:spLocks noGrp="1"/>
          </p:cNvSpPr>
          <p:nvPr>
            <p:ph type="body" sz="quarter" idx="16" hasCustomPrompt="1"/>
          </p:nvPr>
        </p:nvSpPr>
        <p:spPr>
          <a:xfrm>
            <a:off x="5566445" y="1271694"/>
            <a:ext cx="6383601"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6445" y="2180861"/>
            <a:ext cx="6383601" cy="1104123"/>
          </a:xfrm>
        </p:spPr>
        <p:txBody>
          <a:bodyPr anchor="b">
            <a:normAutofit/>
          </a:bodyPr>
          <a:lstStyle>
            <a:lvl1pPr algn="l">
              <a:defRPr sz="1333"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6462016" y="4245091"/>
            <a:ext cx="416722" cy="416794"/>
          </a:xfrm>
        </p:spPr>
        <p:txBody>
          <a:bodyPr>
            <a:normAutofit/>
          </a:bodyPr>
          <a:lstStyle>
            <a:lvl1pPr>
              <a:defRPr sz="1067"/>
            </a:lvl1pPr>
          </a:lstStyle>
          <a:p>
            <a:r>
              <a:rPr kumimoji="1" lang="en-US" altLang="ja-JP" dirty="0"/>
              <a:t>Icon</a:t>
            </a:r>
            <a:endParaRPr kumimoji="1" lang="ja-JP" altLang="en-US" dirty="0"/>
          </a:p>
        </p:txBody>
      </p:sp>
      <p:sp>
        <p:nvSpPr>
          <p:cNvPr id="12" name="円/楕円 11"/>
          <p:cNvSpPr/>
          <p:nvPr userDrawn="1"/>
        </p:nvSpPr>
        <p:spPr>
          <a:xfrm>
            <a:off x="8221531" y="4021439"/>
            <a:ext cx="863947"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円/楕円 12"/>
          <p:cNvSpPr/>
          <p:nvPr userDrawn="1"/>
        </p:nvSpPr>
        <p:spPr>
          <a:xfrm>
            <a:off x="10203849" y="4021438"/>
            <a:ext cx="863947"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図プレースホルダー 12"/>
          <p:cNvSpPr>
            <a:spLocks noGrp="1"/>
          </p:cNvSpPr>
          <p:nvPr>
            <p:ph type="pic" sz="quarter" idx="18" hasCustomPrompt="1"/>
          </p:nvPr>
        </p:nvSpPr>
        <p:spPr>
          <a:xfrm>
            <a:off x="8445143" y="4245090"/>
            <a:ext cx="416722" cy="41679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0427461" y="4245090"/>
            <a:ext cx="416722" cy="41679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5863175" y="4981987"/>
            <a:ext cx="1631898"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7842170" y="4981987"/>
            <a:ext cx="1631898"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9819872" y="4980424"/>
            <a:ext cx="1631898"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1422079"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2180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0" y="0"/>
            <a:ext cx="12188825"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正方形/長方形 19"/>
          <p:cNvSpPr/>
          <p:nvPr userDrawn="1"/>
        </p:nvSpPr>
        <p:spPr>
          <a:xfrm>
            <a:off x="-529" y="1796819"/>
            <a:ext cx="12188825" cy="16321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accent1">
                  <a:lumMod val="50000"/>
                </a:schemeClr>
              </a:solidFill>
            </a:endParaRPr>
          </a:p>
        </p:txBody>
      </p:sp>
      <p:sp>
        <p:nvSpPr>
          <p:cNvPr id="2" name="タイトル 1"/>
          <p:cNvSpPr>
            <a:spLocks noGrp="1"/>
          </p:cNvSpPr>
          <p:nvPr>
            <p:ph type="title" hasCustomPrompt="1"/>
          </p:nvPr>
        </p:nvSpPr>
        <p:spPr>
          <a:xfrm>
            <a:off x="5566445" y="1796818"/>
            <a:ext cx="6383601"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574758" y="0"/>
            <a:ext cx="4839559"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5662439" y="2707572"/>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 name="テキスト プレースホルダー 6"/>
          <p:cNvSpPr>
            <a:spLocks noGrp="1"/>
          </p:cNvSpPr>
          <p:nvPr>
            <p:ph type="body" sz="quarter" idx="16" hasCustomPrompt="1"/>
          </p:nvPr>
        </p:nvSpPr>
        <p:spPr>
          <a:xfrm>
            <a:off x="5566445" y="2756019"/>
            <a:ext cx="6383601"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6445" y="3573016"/>
            <a:ext cx="6383601" cy="211223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1422079"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64375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62182" y="2036846"/>
            <a:ext cx="4093057" cy="1165789"/>
          </a:xfrm>
        </p:spPr>
        <p:txBody>
          <a:bodyPr>
            <a:noAutofit/>
          </a:bodyPr>
          <a:lstStyle>
            <a:lvl1pPr algn="r">
              <a:defRPr sz="5333">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4231278" y="3943396"/>
            <a:ext cx="452650" cy="4527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6" name="円/楕円 5"/>
          <p:cNvSpPr/>
          <p:nvPr userDrawn="1"/>
        </p:nvSpPr>
        <p:spPr>
          <a:xfrm>
            <a:off x="5081564" y="2481227"/>
            <a:ext cx="575964" cy="57606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7" name="円/楕円 6"/>
          <p:cNvSpPr/>
          <p:nvPr userDrawn="1"/>
        </p:nvSpPr>
        <p:spPr>
          <a:xfrm>
            <a:off x="4857702" y="3264304"/>
            <a:ext cx="905300" cy="9054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8" name="円/楕円 7"/>
          <p:cNvSpPr/>
          <p:nvPr userDrawn="1"/>
        </p:nvSpPr>
        <p:spPr>
          <a:xfrm>
            <a:off x="5962738" y="2180862"/>
            <a:ext cx="399472" cy="3995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9" name="テキスト プレースホルダー 6"/>
          <p:cNvSpPr>
            <a:spLocks noGrp="1"/>
          </p:cNvSpPr>
          <p:nvPr>
            <p:ph type="body" sz="quarter" idx="14" hasCustomPrompt="1"/>
          </p:nvPr>
        </p:nvSpPr>
        <p:spPr>
          <a:xfrm>
            <a:off x="6103161" y="2862132"/>
            <a:ext cx="5174927" cy="205503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スライド番号プレースホルダー 5"/>
          <p:cNvSpPr>
            <a:spLocks noGrp="1"/>
          </p:cNvSpPr>
          <p:nvPr>
            <p:ph type="sldNum" sz="quarter" idx="4"/>
          </p:nvPr>
        </p:nvSpPr>
        <p:spPr>
          <a:xfrm>
            <a:off x="11422079"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15335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0" y="1"/>
            <a:ext cx="12188825" cy="352501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2188825" cy="34290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1727797" y="2612910"/>
            <a:ext cx="1631899" cy="1632182"/>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5273219" y="2612910"/>
            <a:ext cx="1631899" cy="1632182"/>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8831354" y="2612910"/>
            <a:ext cx="1631899" cy="1632182"/>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2255764" y="3140968"/>
            <a:ext cx="575964" cy="576064"/>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9359320" y="3140968"/>
            <a:ext cx="575964" cy="57606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5801186" y="3140968"/>
            <a:ext cx="575964" cy="57606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151834" y="4293096"/>
            <a:ext cx="2806755"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4700412" y="4293096"/>
            <a:ext cx="2806755"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8261702" y="4291533"/>
            <a:ext cx="2806755"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006730" y="4879332"/>
            <a:ext cx="3167802"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4508487" y="4879332"/>
            <a:ext cx="3167802"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8110286" y="4877768"/>
            <a:ext cx="3167802"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1468422" y="4821155"/>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正方形/長方形 22"/>
          <p:cNvSpPr/>
          <p:nvPr userDrawn="1"/>
        </p:nvSpPr>
        <p:spPr>
          <a:xfrm>
            <a:off x="4970179" y="4821155"/>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4" name="正方形/長方形 23"/>
          <p:cNvSpPr/>
          <p:nvPr userDrawn="1"/>
        </p:nvSpPr>
        <p:spPr>
          <a:xfrm>
            <a:off x="8571978" y="4821155"/>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accent2"/>
              </a:solidFill>
            </a:endParaRPr>
          </a:p>
        </p:txBody>
      </p:sp>
      <p:sp>
        <p:nvSpPr>
          <p:cNvPr id="25" name="スライド番号プレースホルダー 5"/>
          <p:cNvSpPr>
            <a:spLocks noGrp="1"/>
          </p:cNvSpPr>
          <p:nvPr>
            <p:ph type="sldNum" sz="quarter" idx="4"/>
          </p:nvPr>
        </p:nvSpPr>
        <p:spPr>
          <a:xfrm>
            <a:off x="11422079"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41256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1"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1"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1"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1"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1"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1"/>
      <p:bldP spid="14" grpId="0"/>
      <p:bldP spid="14" grpId="1"/>
      <p:bldP spid="15" grpId="0"/>
      <p:bldP spid="15" grpId="1"/>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507383" y="2235200"/>
            <a:ext cx="2613437" cy="2207491"/>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正方形/長方形 8"/>
          <p:cNvSpPr/>
          <p:nvPr userDrawn="1"/>
        </p:nvSpPr>
        <p:spPr>
          <a:xfrm>
            <a:off x="6214465" y="2235200"/>
            <a:ext cx="2613437" cy="2983346"/>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正方形/長方形 9"/>
          <p:cNvSpPr/>
          <p:nvPr userDrawn="1"/>
        </p:nvSpPr>
        <p:spPr>
          <a:xfrm>
            <a:off x="9068004" y="2235200"/>
            <a:ext cx="2613438" cy="3334327"/>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0" y="1"/>
            <a:ext cx="12188825" cy="22351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 name="正方形/長方形 7"/>
          <p:cNvSpPr/>
          <p:nvPr userDrawn="1"/>
        </p:nvSpPr>
        <p:spPr>
          <a:xfrm>
            <a:off x="3360924" y="1"/>
            <a:ext cx="2613437" cy="4839854"/>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ボックス 22"/>
          <p:cNvSpPr txBox="1"/>
          <p:nvPr userDrawn="1"/>
        </p:nvSpPr>
        <p:spPr>
          <a:xfrm>
            <a:off x="544323" y="1591203"/>
            <a:ext cx="1847481"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3404022" y="1591202"/>
            <a:ext cx="1847481"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6263721" y="1591202"/>
            <a:ext cx="1847481"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9123420" y="1591201"/>
            <a:ext cx="1847481"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6186230" y="165600"/>
            <a:ext cx="5495212"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6330221" y="933600"/>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0" name="テキスト プレースホルダー 6"/>
          <p:cNvSpPr>
            <a:spLocks noGrp="1"/>
          </p:cNvSpPr>
          <p:nvPr>
            <p:ph type="body" sz="quarter" idx="20" hasCustomPrompt="1"/>
          </p:nvPr>
        </p:nvSpPr>
        <p:spPr>
          <a:xfrm>
            <a:off x="542356" y="2368150"/>
            <a:ext cx="2477044"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552031" y="2789893"/>
            <a:ext cx="2485766" cy="1206374"/>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3394231" y="2368150"/>
            <a:ext cx="2477044"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403905" y="2789893"/>
            <a:ext cx="2485766" cy="165279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6246105" y="2368150"/>
            <a:ext cx="2477044"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6255780" y="2789893"/>
            <a:ext cx="2485766" cy="193208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117329" y="2368150"/>
            <a:ext cx="246306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9107655" y="2789893"/>
            <a:ext cx="2485766" cy="2348165"/>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411389" y="5399314"/>
            <a:ext cx="8489160" cy="87085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507382" y="5332488"/>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1" name="テキスト プレースホルダー 6"/>
          <p:cNvSpPr>
            <a:spLocks noGrp="1"/>
          </p:cNvSpPr>
          <p:nvPr>
            <p:ph type="body" sz="quarter" idx="13" hasCustomPrompt="1"/>
          </p:nvPr>
        </p:nvSpPr>
        <p:spPr>
          <a:xfrm>
            <a:off x="6214465" y="1028734"/>
            <a:ext cx="5398316"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43072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7427628" y="2663639"/>
            <a:ext cx="688212"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6"/>
              </a:solidFill>
            </a:endParaRPr>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7966295" y="3351970"/>
            <a:ext cx="541211"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
        <p:nvSpPr>
          <p:cNvPr id="6" name="円/楕円 5"/>
          <p:cNvSpPr/>
          <p:nvPr userDrawn="1"/>
        </p:nvSpPr>
        <p:spPr>
          <a:xfrm>
            <a:off x="4442102" y="692697"/>
            <a:ext cx="3373033"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円/楕円 6"/>
          <p:cNvSpPr/>
          <p:nvPr userDrawn="1"/>
        </p:nvSpPr>
        <p:spPr>
          <a:xfrm>
            <a:off x="3722146" y="1652803"/>
            <a:ext cx="911943"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8" name="円/楕円 7"/>
          <p:cNvSpPr/>
          <p:nvPr userDrawn="1"/>
        </p:nvSpPr>
        <p:spPr>
          <a:xfrm>
            <a:off x="4332864" y="609932"/>
            <a:ext cx="3373033"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タイトル 1"/>
          <p:cNvSpPr>
            <a:spLocks noGrp="1"/>
          </p:cNvSpPr>
          <p:nvPr>
            <p:ph type="title" hasCustomPrompt="1"/>
          </p:nvPr>
        </p:nvSpPr>
        <p:spPr>
          <a:xfrm>
            <a:off x="2885874" y="4148637"/>
            <a:ext cx="6383601" cy="528059"/>
          </a:xfrm>
        </p:spPr>
        <p:txBody>
          <a:bodyPr anchor="b">
            <a:normAutofit/>
          </a:bodyPr>
          <a:lstStyle>
            <a:lvl1pPr algn="ctr">
              <a:defRPr sz="24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5014480" y="5157192"/>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テキスト プレースホルダー 6"/>
          <p:cNvSpPr>
            <a:spLocks noGrp="1"/>
          </p:cNvSpPr>
          <p:nvPr>
            <p:ph type="body" sz="quarter" idx="16" hasCustomPrompt="1"/>
          </p:nvPr>
        </p:nvSpPr>
        <p:spPr>
          <a:xfrm>
            <a:off x="2902612" y="4629133"/>
            <a:ext cx="6383601" cy="384043"/>
          </a:xfrm>
        </p:spPr>
        <p:txBody>
          <a:bodyPr anchor="t">
            <a:noAutofit/>
          </a:bodyPr>
          <a:lstStyle>
            <a:lvl1pPr algn="ctr">
              <a:defRPr sz="16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4442102" y="692696"/>
            <a:ext cx="3277039"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1932861" y="5253203"/>
            <a:ext cx="8323104" cy="1056117"/>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2902612" y="1364771"/>
            <a:ext cx="5759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24" name="円/楕円 23"/>
          <p:cNvSpPr/>
          <p:nvPr userDrawn="1"/>
        </p:nvSpPr>
        <p:spPr>
          <a:xfrm>
            <a:off x="3722146" y="1266501"/>
            <a:ext cx="28798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25" name="円/楕円 24"/>
          <p:cNvSpPr/>
          <p:nvPr userDrawn="1"/>
        </p:nvSpPr>
        <p:spPr>
          <a:xfrm>
            <a:off x="8875269" y="3155089"/>
            <a:ext cx="324607"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solidFill>
                <a:schemeClr val="accent2"/>
              </a:solidFill>
            </a:endParaRPr>
          </a:p>
        </p:txBody>
      </p:sp>
      <p:sp>
        <p:nvSpPr>
          <p:cNvPr id="26" name="正方形/長方形 25"/>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スライド番号プレースホルダー 5"/>
          <p:cNvSpPr>
            <a:spLocks noGrp="1"/>
          </p:cNvSpPr>
          <p:nvPr>
            <p:ph type="sldNum" sz="quarter" idx="4"/>
          </p:nvPr>
        </p:nvSpPr>
        <p:spPr>
          <a:xfrm>
            <a:off x="11422079"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28301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1"/>
            <a:ext cx="6093884"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0" y="0"/>
            <a:ext cx="5998419"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286400" y="164638"/>
            <a:ext cx="5326381"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6334397" y="1028734"/>
            <a:ext cx="5278384"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6382394"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テキスト プレースホルダー 5"/>
          <p:cNvSpPr>
            <a:spLocks noGrp="1"/>
          </p:cNvSpPr>
          <p:nvPr>
            <p:ph type="body" sz="quarter" idx="14" hasCustomPrompt="1"/>
          </p:nvPr>
        </p:nvSpPr>
        <p:spPr>
          <a:xfrm>
            <a:off x="5662439" y="1604798"/>
            <a:ext cx="719955" cy="480053"/>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6142128" y="2036607"/>
            <a:ext cx="192023" cy="28851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2" name="テキスト プレースホルダー 6"/>
          <p:cNvSpPr>
            <a:spLocks noGrp="1"/>
          </p:cNvSpPr>
          <p:nvPr>
            <p:ph type="body" sz="quarter" idx="23" hasCustomPrompt="1"/>
          </p:nvPr>
        </p:nvSpPr>
        <p:spPr>
          <a:xfrm>
            <a:off x="5806430" y="1527544"/>
            <a:ext cx="431973"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6455459" y="1604798"/>
            <a:ext cx="5157322"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6478388" y="2132856"/>
            <a:ext cx="5134393"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6574382" y="2084851"/>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プレースホルダー 5"/>
          <p:cNvSpPr>
            <a:spLocks noGrp="1"/>
          </p:cNvSpPr>
          <p:nvPr>
            <p:ph type="body" sz="quarter" idx="25" hasCustomPrompt="1"/>
          </p:nvPr>
        </p:nvSpPr>
        <p:spPr>
          <a:xfrm>
            <a:off x="5654349" y="2761722"/>
            <a:ext cx="719955" cy="480053"/>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6134037" y="3193531"/>
            <a:ext cx="192023" cy="28851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5" name="テキスト プレースホルダー 6"/>
          <p:cNvSpPr>
            <a:spLocks noGrp="1"/>
          </p:cNvSpPr>
          <p:nvPr>
            <p:ph type="body" sz="quarter" idx="26" hasCustomPrompt="1"/>
          </p:nvPr>
        </p:nvSpPr>
        <p:spPr>
          <a:xfrm>
            <a:off x="5798340" y="2684469"/>
            <a:ext cx="431973"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6447368" y="2761722"/>
            <a:ext cx="5157322"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6470297" y="3289780"/>
            <a:ext cx="5134393"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6566291" y="3241776"/>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9" name="テキスト プレースホルダー 5"/>
          <p:cNvSpPr>
            <a:spLocks noGrp="1"/>
          </p:cNvSpPr>
          <p:nvPr>
            <p:ph type="body" sz="quarter" idx="29" hasCustomPrompt="1"/>
          </p:nvPr>
        </p:nvSpPr>
        <p:spPr>
          <a:xfrm>
            <a:off x="5662439" y="3856252"/>
            <a:ext cx="719955" cy="480053"/>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6142128" y="4288061"/>
            <a:ext cx="192023" cy="28851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テキスト プレースホルダー 6"/>
          <p:cNvSpPr>
            <a:spLocks noGrp="1"/>
          </p:cNvSpPr>
          <p:nvPr>
            <p:ph type="body" sz="quarter" idx="30" hasCustomPrompt="1"/>
          </p:nvPr>
        </p:nvSpPr>
        <p:spPr>
          <a:xfrm>
            <a:off x="5806430" y="3778998"/>
            <a:ext cx="431973"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6455459" y="3856252"/>
            <a:ext cx="5157322"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6478388" y="4384310"/>
            <a:ext cx="5134393"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6574382" y="4336305"/>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5" name="テキスト プレースホルダー 5"/>
          <p:cNvSpPr>
            <a:spLocks noGrp="1"/>
          </p:cNvSpPr>
          <p:nvPr>
            <p:ph type="body" sz="quarter" idx="33" hasCustomPrompt="1"/>
          </p:nvPr>
        </p:nvSpPr>
        <p:spPr>
          <a:xfrm>
            <a:off x="5658652" y="5013176"/>
            <a:ext cx="719955" cy="480053"/>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6138340" y="5444985"/>
            <a:ext cx="192023" cy="28851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テキスト プレースホルダー 6"/>
          <p:cNvSpPr>
            <a:spLocks noGrp="1"/>
          </p:cNvSpPr>
          <p:nvPr>
            <p:ph type="body" sz="quarter" idx="34" hasCustomPrompt="1"/>
          </p:nvPr>
        </p:nvSpPr>
        <p:spPr>
          <a:xfrm>
            <a:off x="5802643" y="4935923"/>
            <a:ext cx="431973"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6451671" y="5013176"/>
            <a:ext cx="5157322"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6474600" y="5541235"/>
            <a:ext cx="5134393"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6570595" y="5493230"/>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2" name="スライド番号プレースホルダー 5"/>
          <p:cNvSpPr>
            <a:spLocks noGrp="1"/>
          </p:cNvSpPr>
          <p:nvPr>
            <p:ph type="sldNum" sz="quarter" idx="4"/>
          </p:nvPr>
        </p:nvSpPr>
        <p:spPr>
          <a:xfrm>
            <a:off x="11422079"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93222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1"/>
            <a:ext cx="6093884"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0" y="0"/>
            <a:ext cx="5998419"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2394" y="909562"/>
            <a:ext cx="5326381"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6478388" y="2998260"/>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プレースホルダー 6"/>
          <p:cNvSpPr>
            <a:spLocks noGrp="1"/>
          </p:cNvSpPr>
          <p:nvPr>
            <p:ph type="body" sz="quarter" idx="24" hasCustomPrompt="1"/>
          </p:nvPr>
        </p:nvSpPr>
        <p:spPr>
          <a:xfrm>
            <a:off x="6394851" y="3135085"/>
            <a:ext cx="5329904"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2079"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02351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0" y="1"/>
            <a:ext cx="6093884"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 name="タイトル 1"/>
          <p:cNvSpPr>
            <a:spLocks noGrp="1"/>
          </p:cNvSpPr>
          <p:nvPr>
            <p:ph type="title" hasCustomPrompt="1"/>
          </p:nvPr>
        </p:nvSpPr>
        <p:spPr>
          <a:xfrm>
            <a:off x="407107" y="782320"/>
            <a:ext cx="5279670" cy="5471965"/>
          </a:xfrm>
        </p:spPr>
        <p:txBody>
          <a:bodyPr>
            <a:normAutofit/>
          </a:bodyPr>
          <a:lstStyle>
            <a:lvl1pPr algn="ctr">
              <a:defRPr sz="48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6394851" y="1657533"/>
            <a:ext cx="5329904" cy="3542935"/>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262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2188825" cy="3429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sp>
        <p:nvSpPr>
          <p:cNvPr id="5" name="図プレースホルダー 2"/>
          <p:cNvSpPr>
            <a:spLocks noGrp="1"/>
          </p:cNvSpPr>
          <p:nvPr>
            <p:ph type="pic" sz="quarter" idx="12" hasCustomPrompt="1"/>
          </p:nvPr>
        </p:nvSpPr>
        <p:spPr>
          <a:xfrm>
            <a:off x="619018" y="0"/>
            <a:ext cx="5474866" cy="6858000"/>
          </a:xfrm>
        </p:spPr>
        <p:txBody>
          <a:bodyPr>
            <a:normAutofit/>
          </a:bodyPr>
          <a:lstStyle>
            <a:lvl1pPr>
              <a:defRPr sz="1333"/>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2394" y="553329"/>
            <a:ext cx="5326381" cy="281002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6478388" y="3584340"/>
            <a:ext cx="2159865"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 name="テキスト プレースホルダー 6"/>
          <p:cNvSpPr>
            <a:spLocks noGrp="1"/>
          </p:cNvSpPr>
          <p:nvPr>
            <p:ph type="body" sz="quarter" idx="24" hasCustomPrompt="1"/>
          </p:nvPr>
        </p:nvSpPr>
        <p:spPr>
          <a:xfrm>
            <a:off x="6394851" y="3664893"/>
            <a:ext cx="5329904" cy="2012647"/>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5880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dirty="0"/>
          </a:p>
        </p:txBody>
      </p:sp>
      <p:sp>
        <p:nvSpPr>
          <p:cNvPr id="5" name="図プレースホルダー 5"/>
          <p:cNvSpPr>
            <a:spLocks noGrp="1"/>
          </p:cNvSpPr>
          <p:nvPr>
            <p:ph type="pic" sz="quarter" idx="12" hasCustomPrompt="1"/>
          </p:nvPr>
        </p:nvSpPr>
        <p:spPr>
          <a:xfrm>
            <a:off x="25450" y="29028"/>
            <a:ext cx="2399583" cy="3077029"/>
          </a:xfrm>
        </p:spPr>
        <p:txBody>
          <a:bodyPr/>
          <a:lstStyle>
            <a:lvl1pPr>
              <a:defRPr sz="12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2458075" y="3137733"/>
            <a:ext cx="2399583" cy="3077029"/>
          </a:xfrm>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4890700" y="29028"/>
            <a:ext cx="2399583" cy="3077029"/>
          </a:xfrm>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7324185" y="3137962"/>
            <a:ext cx="2399583" cy="3077029"/>
          </a:xfrm>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9755950" y="29028"/>
            <a:ext cx="2399583" cy="3077029"/>
          </a:xfrm>
        </p:spPr>
        <p:txBody>
          <a:bodyPr>
            <a:normAutofit/>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25450" y="3137962"/>
            <a:ext cx="2399583" cy="30768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11" name="正方形/長方形 10"/>
          <p:cNvSpPr/>
          <p:nvPr userDrawn="1"/>
        </p:nvSpPr>
        <p:spPr>
          <a:xfrm>
            <a:off x="2458075" y="29257"/>
            <a:ext cx="2399583" cy="30768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12" name="正方形/長方形 11"/>
          <p:cNvSpPr/>
          <p:nvPr userDrawn="1"/>
        </p:nvSpPr>
        <p:spPr>
          <a:xfrm>
            <a:off x="4890700" y="3137962"/>
            <a:ext cx="2399583"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13" name="正方形/長方形 12"/>
          <p:cNvSpPr/>
          <p:nvPr userDrawn="1"/>
        </p:nvSpPr>
        <p:spPr>
          <a:xfrm>
            <a:off x="7324185" y="29257"/>
            <a:ext cx="2399583" cy="30768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14" name="正方形/長方形 13"/>
          <p:cNvSpPr/>
          <p:nvPr userDrawn="1"/>
        </p:nvSpPr>
        <p:spPr>
          <a:xfrm>
            <a:off x="9755950" y="3138191"/>
            <a:ext cx="2399583" cy="30768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15" name="図プレースホルダー 7"/>
          <p:cNvSpPr>
            <a:spLocks noGrp="1"/>
          </p:cNvSpPr>
          <p:nvPr>
            <p:ph type="pic" sz="quarter" idx="17" hasCustomPrompt="1"/>
          </p:nvPr>
        </p:nvSpPr>
        <p:spPr>
          <a:xfrm>
            <a:off x="969237" y="3415187"/>
            <a:ext cx="522931" cy="523021"/>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3401862" y="340119"/>
            <a:ext cx="522931" cy="523021"/>
          </a:xfrm>
        </p:spPr>
        <p:txBody>
          <a:bodyPr>
            <a:normAutofit/>
          </a:bodyPr>
          <a:lstStyle>
            <a:lvl1pPr>
              <a:defRPr sz="8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5834486" y="3415187"/>
            <a:ext cx="522931" cy="523021"/>
          </a:xfrm>
        </p:spPr>
        <p:txBody>
          <a:bodyPr>
            <a:normAutofit/>
          </a:bodyPr>
          <a:lstStyle>
            <a:lvl1pPr>
              <a:defRPr sz="8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0699737" y="3415187"/>
            <a:ext cx="522931" cy="523021"/>
          </a:xfrm>
        </p:spPr>
        <p:txBody>
          <a:bodyPr>
            <a:normAutofit/>
          </a:bodyPr>
          <a:lstStyle>
            <a:lvl1pPr>
              <a:defRPr sz="8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8267972" y="340119"/>
            <a:ext cx="522931" cy="523021"/>
          </a:xfrm>
        </p:spPr>
        <p:txBody>
          <a:bodyPr>
            <a:normAutofit/>
          </a:bodyPr>
          <a:lstStyle>
            <a:lvl1pPr>
              <a:defRPr sz="8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27722" y="3938881"/>
            <a:ext cx="2358615" cy="398931"/>
          </a:xfrm>
        </p:spPr>
        <p:txBody>
          <a:bodyPr anchor="t">
            <a:noAutofit/>
          </a:bodyPr>
          <a:lstStyle>
            <a:lvl1pPr algn="ctr">
              <a:lnSpc>
                <a:spcPct val="100000"/>
              </a:lnSpc>
              <a:spcBef>
                <a:spcPts val="0"/>
              </a:spcBef>
              <a:defRPr sz="1866"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42496" y="4357162"/>
            <a:ext cx="2121339"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2489369" y="854137"/>
            <a:ext cx="2358615" cy="398931"/>
          </a:xfrm>
        </p:spPr>
        <p:txBody>
          <a:bodyPr anchor="t">
            <a:noAutofit/>
          </a:bodyPr>
          <a:lstStyle>
            <a:lvl1pPr algn="ctr">
              <a:lnSpc>
                <a:spcPct val="100000"/>
              </a:lnSpc>
              <a:spcBef>
                <a:spcPts val="0"/>
              </a:spcBef>
              <a:defRPr sz="1866"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2604144" y="1272419"/>
            <a:ext cx="2121339"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7355479" y="854138"/>
            <a:ext cx="2358615" cy="398931"/>
          </a:xfrm>
        </p:spPr>
        <p:txBody>
          <a:bodyPr anchor="t">
            <a:noAutofit/>
          </a:bodyPr>
          <a:lstStyle>
            <a:lvl1pPr algn="ctr">
              <a:lnSpc>
                <a:spcPct val="100000"/>
              </a:lnSpc>
              <a:spcBef>
                <a:spcPts val="0"/>
              </a:spcBef>
              <a:defRPr sz="1866"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7470253" y="1272419"/>
            <a:ext cx="2121339"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4911103" y="3938881"/>
            <a:ext cx="2358615" cy="398931"/>
          </a:xfrm>
        </p:spPr>
        <p:txBody>
          <a:bodyPr anchor="t">
            <a:noAutofit/>
          </a:bodyPr>
          <a:lstStyle>
            <a:lvl1pPr algn="ctr">
              <a:lnSpc>
                <a:spcPct val="100000"/>
              </a:lnSpc>
              <a:spcBef>
                <a:spcPts val="0"/>
              </a:spcBef>
              <a:defRPr sz="1866"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5025878" y="4357162"/>
            <a:ext cx="2121339"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9777213" y="3938881"/>
            <a:ext cx="2358615" cy="398931"/>
          </a:xfrm>
        </p:spPr>
        <p:txBody>
          <a:bodyPr anchor="t">
            <a:noAutofit/>
          </a:bodyPr>
          <a:lstStyle>
            <a:lvl1pPr algn="ctr">
              <a:lnSpc>
                <a:spcPct val="100000"/>
              </a:lnSpc>
              <a:spcBef>
                <a:spcPts val="0"/>
              </a:spcBef>
              <a:defRPr sz="1866"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9891988" y="4357163"/>
            <a:ext cx="2121339"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049590" y="2934372"/>
            <a:ext cx="301144" cy="301197"/>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5918231" y="2934372"/>
            <a:ext cx="301144" cy="301197"/>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0780090" y="2934372"/>
            <a:ext cx="301144" cy="301197"/>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3507295" y="3003352"/>
            <a:ext cx="301144" cy="301197"/>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8348324" y="3003352"/>
            <a:ext cx="301144" cy="301197"/>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8119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9836" y="2194554"/>
            <a:ext cx="12188825" cy="2194553"/>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6" name="正方形/長方形 5"/>
          <p:cNvSpPr/>
          <p:nvPr userDrawn="1"/>
        </p:nvSpPr>
        <p:spPr>
          <a:xfrm>
            <a:off x="-4794" y="2481740"/>
            <a:ext cx="12188825" cy="162018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7" name="正方形/長方形 6"/>
          <p:cNvSpPr/>
          <p:nvPr userDrawn="1"/>
        </p:nvSpPr>
        <p:spPr>
          <a:xfrm>
            <a:off x="0" y="0"/>
            <a:ext cx="12188825" cy="2194553"/>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8" name="正方形/長方形 7"/>
          <p:cNvSpPr/>
          <p:nvPr userDrawn="1"/>
        </p:nvSpPr>
        <p:spPr>
          <a:xfrm>
            <a:off x="0" y="278650"/>
            <a:ext cx="12178988" cy="162018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9" tIns="30475" rIns="60949" bIns="30475" numCol="1" spcCol="0" rtlCol="0" fromWordArt="0" anchor="ctr" anchorCtr="0" forceAA="0" compatLnSpc="1">
            <a:prstTxWarp prst="textNoShape">
              <a:avLst/>
            </a:prstTxWarp>
            <a:noAutofit/>
          </a:bodyPr>
          <a:lstStyle/>
          <a:p>
            <a:pPr algn="ctr"/>
            <a:endParaRPr kumimoji="1" lang="ja-JP" altLang="en-US" sz="1600"/>
          </a:p>
        </p:txBody>
      </p:sp>
      <p:sp>
        <p:nvSpPr>
          <p:cNvPr id="9" name="図プレースホルダー 13"/>
          <p:cNvSpPr>
            <a:spLocks noGrp="1"/>
          </p:cNvSpPr>
          <p:nvPr>
            <p:ph type="pic" sz="quarter" idx="13" hasCustomPrompt="1"/>
          </p:nvPr>
        </p:nvSpPr>
        <p:spPr>
          <a:xfrm>
            <a:off x="6094412" y="2194554"/>
            <a:ext cx="6092225"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0" y="0"/>
            <a:ext cx="6092225"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08839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6099092" y="838956"/>
            <a:ext cx="5664966" cy="876805"/>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6099092" y="452670"/>
            <a:ext cx="5664966"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399448" y="3062960"/>
            <a:ext cx="5664966" cy="846094"/>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399448" y="2676673"/>
            <a:ext cx="5664966"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286776" y="4533123"/>
            <a:ext cx="11615273" cy="80210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286776" y="5397219"/>
            <a:ext cx="11615273" cy="891307"/>
          </a:xfrm>
        </p:spPr>
        <p:txBody>
          <a:bodyPr>
            <a:noAutofit/>
          </a:bodyPr>
          <a:lstStyle>
            <a:lvl1pPr algn="ctr">
              <a:defRPr sz="1333"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5038477" y="5301208"/>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16738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29" name="グループ化 28"/>
          <p:cNvGrpSpPr/>
          <p:nvPr userDrawn="1"/>
        </p:nvGrpSpPr>
        <p:grpSpPr>
          <a:xfrm>
            <a:off x="5512251" y="1790105"/>
            <a:ext cx="4001588" cy="605404"/>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37" name="グループ化 36"/>
          <p:cNvGrpSpPr/>
          <p:nvPr userDrawn="1"/>
        </p:nvGrpSpPr>
        <p:grpSpPr>
          <a:xfrm>
            <a:off x="2125635" y="2932452"/>
            <a:ext cx="4001588" cy="605404"/>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44" name="グループ化 43"/>
          <p:cNvGrpSpPr/>
          <p:nvPr userDrawn="1"/>
        </p:nvGrpSpPr>
        <p:grpSpPr>
          <a:xfrm>
            <a:off x="5521925" y="4074799"/>
            <a:ext cx="4001588" cy="605404"/>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58" name="グループ化 57"/>
          <p:cNvGrpSpPr/>
          <p:nvPr userDrawn="1"/>
        </p:nvGrpSpPr>
        <p:grpSpPr>
          <a:xfrm>
            <a:off x="2115961" y="5217147"/>
            <a:ext cx="4001588" cy="605404"/>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2125635" y="647757"/>
            <a:ext cx="4001588" cy="605404"/>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21" name="テキスト プレースホルダー 6"/>
          <p:cNvSpPr>
            <a:spLocks noGrp="1"/>
          </p:cNvSpPr>
          <p:nvPr>
            <p:ph type="body" sz="quarter" idx="21" hasCustomPrompt="1"/>
          </p:nvPr>
        </p:nvSpPr>
        <p:spPr>
          <a:xfrm>
            <a:off x="2507317" y="705766"/>
            <a:ext cx="2925572" cy="480053"/>
          </a:xfrm>
        </p:spPr>
        <p:txBody>
          <a:bodyPr anchor="ctr">
            <a:noAutofit/>
          </a:bodyPr>
          <a:lstStyle>
            <a:lvl1pPr algn="r">
              <a:defRPr sz="1866"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5824574" y="0"/>
            <a:ext cx="2570" cy="694750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5604877" y="730723"/>
            <a:ext cx="439394"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dirty="0"/>
          </a:p>
        </p:txBody>
      </p:sp>
      <p:sp>
        <p:nvSpPr>
          <p:cNvPr id="33" name="テキスト プレースホルダー 6"/>
          <p:cNvSpPr>
            <a:spLocks noGrp="1"/>
          </p:cNvSpPr>
          <p:nvPr>
            <p:ph type="body" sz="quarter" idx="22" hasCustomPrompt="1"/>
          </p:nvPr>
        </p:nvSpPr>
        <p:spPr>
          <a:xfrm>
            <a:off x="6117548" y="1848113"/>
            <a:ext cx="3093641" cy="480053"/>
          </a:xfrm>
        </p:spPr>
        <p:txBody>
          <a:bodyPr anchor="ctr">
            <a:noAutofit/>
          </a:bodyPr>
          <a:lstStyle>
            <a:lvl1pPr algn="l">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5604526" y="1873071"/>
            <a:ext cx="439394"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2</a:t>
            </a:r>
          </a:p>
        </p:txBody>
      </p:sp>
      <p:sp>
        <p:nvSpPr>
          <p:cNvPr id="35" name="テキスト プレースホルダー 6"/>
          <p:cNvSpPr>
            <a:spLocks noGrp="1"/>
          </p:cNvSpPr>
          <p:nvPr>
            <p:ph type="body" sz="quarter" idx="28" hasCustomPrompt="1"/>
          </p:nvPr>
        </p:nvSpPr>
        <p:spPr>
          <a:xfrm>
            <a:off x="1252159" y="1266840"/>
            <a:ext cx="4179251"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6117549" y="2409188"/>
            <a:ext cx="4179251"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507317" y="2990460"/>
            <a:ext cx="2925572" cy="480053"/>
          </a:xfrm>
        </p:spPr>
        <p:txBody>
          <a:bodyPr anchor="ctr">
            <a:noAutofit/>
          </a:bodyPr>
          <a:lstStyle>
            <a:lvl1pPr algn="r">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5604877" y="3015418"/>
            <a:ext cx="439394"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dirty="0"/>
          </a:p>
        </p:txBody>
      </p:sp>
      <p:sp>
        <p:nvSpPr>
          <p:cNvPr id="43" name="テキスト プレースホルダー 6"/>
          <p:cNvSpPr>
            <a:spLocks noGrp="1"/>
          </p:cNvSpPr>
          <p:nvPr>
            <p:ph type="body" sz="quarter" idx="31" hasCustomPrompt="1"/>
          </p:nvPr>
        </p:nvSpPr>
        <p:spPr>
          <a:xfrm>
            <a:off x="1252159" y="3551535"/>
            <a:ext cx="4179251"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6127223" y="4132808"/>
            <a:ext cx="3093641" cy="480053"/>
          </a:xfrm>
        </p:spPr>
        <p:txBody>
          <a:bodyPr anchor="ctr">
            <a:noAutofit/>
          </a:bodyPr>
          <a:lstStyle>
            <a:lvl1pPr algn="l">
              <a:defRPr sz="1866"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5614200" y="4157765"/>
            <a:ext cx="439394"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4</a:t>
            </a:r>
          </a:p>
        </p:txBody>
      </p:sp>
      <p:sp>
        <p:nvSpPr>
          <p:cNvPr id="50" name="テキスト プレースホルダー 6"/>
          <p:cNvSpPr>
            <a:spLocks noGrp="1"/>
          </p:cNvSpPr>
          <p:nvPr>
            <p:ph type="body" sz="quarter" idx="33" hasCustomPrompt="1"/>
          </p:nvPr>
        </p:nvSpPr>
        <p:spPr>
          <a:xfrm>
            <a:off x="6127223" y="4693883"/>
            <a:ext cx="4179251"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497643" y="5275155"/>
            <a:ext cx="2925572" cy="480053"/>
          </a:xfrm>
        </p:spPr>
        <p:txBody>
          <a:bodyPr anchor="ctr">
            <a:noAutofit/>
          </a:bodyPr>
          <a:lstStyle>
            <a:lvl1pPr algn="r">
              <a:defRPr sz="1866"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5595202" y="5300113"/>
            <a:ext cx="439394"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5</a:t>
            </a:r>
            <a:endParaRPr kumimoji="1" lang="ja-JP" altLang="en-US" sz="1600" dirty="0"/>
          </a:p>
        </p:txBody>
      </p:sp>
      <p:sp>
        <p:nvSpPr>
          <p:cNvPr id="64" name="テキスト プレースホルダー 6"/>
          <p:cNvSpPr>
            <a:spLocks noGrp="1"/>
          </p:cNvSpPr>
          <p:nvPr>
            <p:ph type="body" sz="quarter" idx="35" hasCustomPrompt="1"/>
          </p:nvPr>
        </p:nvSpPr>
        <p:spPr>
          <a:xfrm>
            <a:off x="1242484" y="5836230"/>
            <a:ext cx="4179251"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6286400" y="164638"/>
            <a:ext cx="5326381"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6334397" y="1028734"/>
            <a:ext cx="5278384"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6382394" y="932723"/>
            <a:ext cx="2159865"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36216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1371024" y="2612423"/>
            <a:ext cx="4001588" cy="605404"/>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37" name="グループ化 36"/>
          <p:cNvGrpSpPr/>
          <p:nvPr userDrawn="1"/>
        </p:nvGrpSpPr>
        <p:grpSpPr>
          <a:xfrm>
            <a:off x="1371024" y="3505608"/>
            <a:ext cx="4001588" cy="605404"/>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44" name="グループ化 43"/>
          <p:cNvGrpSpPr/>
          <p:nvPr userDrawn="1"/>
        </p:nvGrpSpPr>
        <p:grpSpPr>
          <a:xfrm>
            <a:off x="1371024" y="4398793"/>
            <a:ext cx="4001588" cy="605404"/>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58" name="グループ化 57"/>
          <p:cNvGrpSpPr/>
          <p:nvPr userDrawn="1"/>
        </p:nvGrpSpPr>
        <p:grpSpPr>
          <a:xfrm>
            <a:off x="1371024" y="5291979"/>
            <a:ext cx="4001588" cy="605404"/>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1371024" y="1719237"/>
            <a:ext cx="4001588" cy="605404"/>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21" name="テキスト プレースホルダー 6"/>
          <p:cNvSpPr>
            <a:spLocks noGrp="1"/>
          </p:cNvSpPr>
          <p:nvPr>
            <p:ph type="body" sz="quarter" idx="21" hasCustomPrompt="1"/>
          </p:nvPr>
        </p:nvSpPr>
        <p:spPr>
          <a:xfrm>
            <a:off x="1752706" y="1777246"/>
            <a:ext cx="2925572" cy="480053"/>
          </a:xfrm>
        </p:spPr>
        <p:txBody>
          <a:bodyPr anchor="ctr">
            <a:noAutofit/>
          </a:bodyPr>
          <a:lstStyle>
            <a:lvl1pPr algn="r">
              <a:defRPr sz="1866"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5069611" y="0"/>
            <a:ext cx="351" cy="6858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4850090" y="1802203"/>
            <a:ext cx="439394"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dirty="0"/>
          </a:p>
        </p:txBody>
      </p:sp>
      <p:sp>
        <p:nvSpPr>
          <p:cNvPr id="33" name="テキスト プレースホルダー 6"/>
          <p:cNvSpPr>
            <a:spLocks noGrp="1"/>
          </p:cNvSpPr>
          <p:nvPr>
            <p:ph type="body" sz="quarter" idx="22" hasCustomPrompt="1"/>
          </p:nvPr>
        </p:nvSpPr>
        <p:spPr>
          <a:xfrm>
            <a:off x="1760761" y="2651357"/>
            <a:ext cx="2917517" cy="518201"/>
          </a:xfrm>
        </p:spPr>
        <p:txBody>
          <a:bodyPr anchor="ctr">
            <a:noAutofit/>
          </a:bodyPr>
          <a:lstStyle>
            <a:lvl1pPr algn="r">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4850090" y="2695389"/>
            <a:ext cx="439394"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2</a:t>
            </a:r>
          </a:p>
        </p:txBody>
      </p:sp>
      <p:sp>
        <p:nvSpPr>
          <p:cNvPr id="35" name="テキスト プレースホルダー 6"/>
          <p:cNvSpPr>
            <a:spLocks noGrp="1"/>
          </p:cNvSpPr>
          <p:nvPr>
            <p:ph type="body" sz="quarter" idx="28" hasCustomPrompt="1"/>
          </p:nvPr>
        </p:nvSpPr>
        <p:spPr>
          <a:xfrm>
            <a:off x="5453673" y="1729877"/>
            <a:ext cx="6233135"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5453673" y="2623063"/>
            <a:ext cx="6233135"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1752706" y="3563616"/>
            <a:ext cx="2925572" cy="480053"/>
          </a:xfrm>
        </p:spPr>
        <p:txBody>
          <a:bodyPr anchor="ctr">
            <a:noAutofit/>
          </a:bodyPr>
          <a:lstStyle>
            <a:lvl1pPr algn="r">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4850090" y="3588574"/>
            <a:ext cx="439394"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dirty="0"/>
          </a:p>
        </p:txBody>
      </p:sp>
      <p:sp>
        <p:nvSpPr>
          <p:cNvPr id="43" name="テキスト プレースホルダー 6"/>
          <p:cNvSpPr>
            <a:spLocks noGrp="1"/>
          </p:cNvSpPr>
          <p:nvPr>
            <p:ph type="body" sz="quarter" idx="31" hasCustomPrompt="1"/>
          </p:nvPr>
        </p:nvSpPr>
        <p:spPr>
          <a:xfrm>
            <a:off x="5453673" y="3516248"/>
            <a:ext cx="6233135"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1760761" y="4437728"/>
            <a:ext cx="2917517" cy="518201"/>
          </a:xfrm>
        </p:spPr>
        <p:txBody>
          <a:bodyPr anchor="ctr">
            <a:noAutofit/>
          </a:bodyPr>
          <a:lstStyle>
            <a:lvl1pPr algn="r">
              <a:defRPr sz="1866"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4850090" y="4481759"/>
            <a:ext cx="439394"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4</a:t>
            </a:r>
          </a:p>
        </p:txBody>
      </p:sp>
      <p:sp>
        <p:nvSpPr>
          <p:cNvPr id="50" name="テキスト プレースホルダー 6"/>
          <p:cNvSpPr>
            <a:spLocks noGrp="1"/>
          </p:cNvSpPr>
          <p:nvPr>
            <p:ph type="body" sz="quarter" idx="33" hasCustomPrompt="1"/>
          </p:nvPr>
        </p:nvSpPr>
        <p:spPr>
          <a:xfrm>
            <a:off x="5453673" y="4409433"/>
            <a:ext cx="6233135"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1752706" y="5349987"/>
            <a:ext cx="2925572" cy="480053"/>
          </a:xfrm>
        </p:spPr>
        <p:txBody>
          <a:bodyPr anchor="ctr">
            <a:noAutofit/>
          </a:bodyPr>
          <a:lstStyle>
            <a:lvl1pPr algn="r">
              <a:defRPr sz="1866"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4850090" y="5374945"/>
            <a:ext cx="439394"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5</a:t>
            </a:r>
            <a:endParaRPr kumimoji="1" lang="ja-JP" altLang="en-US" sz="1600" dirty="0"/>
          </a:p>
        </p:txBody>
      </p:sp>
      <p:sp>
        <p:nvSpPr>
          <p:cNvPr id="64" name="テキスト プレースホルダー 6"/>
          <p:cNvSpPr>
            <a:spLocks noGrp="1"/>
          </p:cNvSpPr>
          <p:nvPr>
            <p:ph type="body" sz="quarter" idx="35" hasCustomPrompt="1"/>
          </p:nvPr>
        </p:nvSpPr>
        <p:spPr>
          <a:xfrm>
            <a:off x="5453673" y="5302619"/>
            <a:ext cx="6233135"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2188825"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2" name="タイトル 1"/>
          <p:cNvSpPr>
            <a:spLocks noGrp="1"/>
          </p:cNvSpPr>
          <p:nvPr>
            <p:ph type="title" hasCustomPrompt="1"/>
          </p:nvPr>
        </p:nvSpPr>
        <p:spPr>
          <a:xfrm>
            <a:off x="589764" y="304800"/>
            <a:ext cx="11009296"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89803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1"/>
            <a:ext cx="12188825" cy="15886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6447" y="254920"/>
            <a:ext cx="7526329" cy="6280786"/>
          </a:xfrm>
          <a:prstGeom prst="rect">
            <a:avLst/>
          </a:prstGeom>
        </p:spPr>
      </p:pic>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sp>
        <p:nvSpPr>
          <p:cNvPr id="11" name="タイトル プレースホルダー 1"/>
          <p:cNvSpPr>
            <a:spLocks noGrp="1"/>
          </p:cNvSpPr>
          <p:nvPr>
            <p:ph type="title" hasCustomPrompt="1"/>
          </p:nvPr>
        </p:nvSpPr>
        <p:spPr>
          <a:xfrm>
            <a:off x="5670155" y="165600"/>
            <a:ext cx="6398788" cy="8016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415565" y="1777246"/>
            <a:ext cx="3800975" cy="480053"/>
          </a:xfrm>
        </p:spPr>
        <p:txBody>
          <a:bodyPr anchor="ctr">
            <a:noAutofit/>
          </a:bodyPr>
          <a:lstStyle>
            <a:lvl1pPr algn="r">
              <a:defRPr sz="1866"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415565" y="2274824"/>
            <a:ext cx="3804721"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350921" y="3910846"/>
            <a:ext cx="2391803" cy="480053"/>
          </a:xfrm>
        </p:spPr>
        <p:txBody>
          <a:bodyPr anchor="ctr">
            <a:noAutofit/>
          </a:bodyPr>
          <a:lstStyle>
            <a:lvl1pPr algn="r">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350922" y="4408424"/>
            <a:ext cx="2394160" cy="1576742"/>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8744663" y="3395313"/>
            <a:ext cx="3136727" cy="480053"/>
          </a:xfrm>
        </p:spPr>
        <p:txBody>
          <a:bodyPr anchor="ctr">
            <a:noAutofit/>
          </a:bodyPr>
          <a:lstStyle>
            <a:lvl1pPr algn="l">
              <a:defRPr sz="1866"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8745317" y="3892891"/>
            <a:ext cx="3139818" cy="206456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4238755" y="5259362"/>
            <a:ext cx="2262516" cy="480053"/>
          </a:xfrm>
        </p:spPr>
        <p:txBody>
          <a:bodyPr anchor="ctr">
            <a:noAutofit/>
          </a:bodyPr>
          <a:lstStyle>
            <a:lvl1pPr algn="r">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3481505" y="5756941"/>
            <a:ext cx="3023789"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4238755" y="1944914"/>
            <a:ext cx="1015823" cy="87086"/>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2761193" y="4184073"/>
            <a:ext cx="855061" cy="193964"/>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6501270" y="5338626"/>
            <a:ext cx="517150" cy="160763"/>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6711281" y="3519055"/>
            <a:ext cx="2033382" cy="116285"/>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5803851" y="933600"/>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3" name="テキスト プレースホルダー 6"/>
          <p:cNvSpPr>
            <a:spLocks noGrp="1"/>
          </p:cNvSpPr>
          <p:nvPr>
            <p:ph type="body" sz="quarter" idx="13" hasCustomPrompt="1"/>
          </p:nvPr>
        </p:nvSpPr>
        <p:spPr>
          <a:xfrm>
            <a:off x="5688095" y="1028734"/>
            <a:ext cx="6400218"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1958216" y="2191454"/>
            <a:ext cx="2159865"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正方形/長方形 36"/>
          <p:cNvSpPr/>
          <p:nvPr userDrawn="1"/>
        </p:nvSpPr>
        <p:spPr>
          <a:xfrm>
            <a:off x="489884" y="4320795"/>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正方形/長方形 37"/>
          <p:cNvSpPr/>
          <p:nvPr userDrawn="1"/>
        </p:nvSpPr>
        <p:spPr>
          <a:xfrm>
            <a:off x="4253822" y="5692035"/>
            <a:ext cx="2159865"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正方形/長方形 38"/>
          <p:cNvSpPr/>
          <p:nvPr userDrawn="1"/>
        </p:nvSpPr>
        <p:spPr>
          <a:xfrm>
            <a:off x="8832549" y="3817053"/>
            <a:ext cx="2159865"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47075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0" y="0"/>
            <a:ext cx="1218882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正方形/長方形 13"/>
          <p:cNvSpPr/>
          <p:nvPr userDrawn="1"/>
        </p:nvSpPr>
        <p:spPr>
          <a:xfrm rot="2700000">
            <a:off x="915564" y="3007335"/>
            <a:ext cx="8564501" cy="5619811"/>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6130" y="607423"/>
            <a:ext cx="2761410" cy="5643155"/>
          </a:xfrm>
          <a:prstGeom prst="rect">
            <a:avLst/>
          </a:prstGeom>
          <a:effectLst/>
        </p:spPr>
      </p:pic>
      <p:sp>
        <p:nvSpPr>
          <p:cNvPr id="6" name="図プレースホルダー 2"/>
          <p:cNvSpPr>
            <a:spLocks noGrp="1"/>
          </p:cNvSpPr>
          <p:nvPr>
            <p:ph type="pic" sz="quarter" idx="12" hasCustomPrompt="1"/>
          </p:nvPr>
        </p:nvSpPr>
        <p:spPr>
          <a:xfrm>
            <a:off x="1636978" y="1338942"/>
            <a:ext cx="2350130" cy="4211501"/>
          </a:xfrm>
        </p:spPr>
        <p:txBody>
          <a:bodyPr>
            <a:normAutofit/>
          </a:bodyPr>
          <a:lstStyle>
            <a:lvl1pPr>
              <a:defRPr sz="1333"/>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4423187" y="1297577"/>
            <a:ext cx="7285589"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4510593" y="3584340"/>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テキスト プレースホルダー 6"/>
          <p:cNvSpPr>
            <a:spLocks noGrp="1"/>
          </p:cNvSpPr>
          <p:nvPr>
            <p:ph type="body" sz="quarter" idx="24" hasCustomPrompt="1"/>
          </p:nvPr>
        </p:nvSpPr>
        <p:spPr>
          <a:xfrm>
            <a:off x="4423186" y="3664893"/>
            <a:ext cx="7301569"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37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0" y="0"/>
            <a:ext cx="1218882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正方形/長方形 13"/>
          <p:cNvSpPr/>
          <p:nvPr userDrawn="1"/>
        </p:nvSpPr>
        <p:spPr>
          <a:xfrm rot="2700000">
            <a:off x="451064" y="4446705"/>
            <a:ext cx="5397865" cy="3541943"/>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0120" y="884900"/>
            <a:ext cx="3922133" cy="5577586"/>
          </a:xfrm>
          <a:prstGeom prst="rect">
            <a:avLst/>
          </a:prstGeom>
        </p:spPr>
      </p:pic>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9157" y="2934136"/>
            <a:ext cx="1740406" cy="3556657"/>
          </a:xfrm>
          <a:prstGeom prst="rect">
            <a:avLst/>
          </a:prstGeom>
          <a:effectLst/>
        </p:spPr>
      </p:pic>
      <p:sp>
        <p:nvSpPr>
          <p:cNvPr id="6" name="図プレースホルダー 2"/>
          <p:cNvSpPr>
            <a:spLocks noGrp="1"/>
          </p:cNvSpPr>
          <p:nvPr>
            <p:ph type="pic" sz="quarter" idx="12" hasCustomPrompt="1"/>
          </p:nvPr>
        </p:nvSpPr>
        <p:spPr>
          <a:xfrm>
            <a:off x="2626557" y="1410336"/>
            <a:ext cx="3392198" cy="4507865"/>
          </a:xfrm>
        </p:spPr>
        <p:txBody>
          <a:bodyPr>
            <a:normAutofit/>
          </a:bodyPr>
          <a:lstStyle>
            <a:lvl1pPr>
              <a:defRPr sz="1333"/>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919810" y="3409648"/>
            <a:ext cx="1452644" cy="2620312"/>
          </a:xfrm>
        </p:spPr>
        <p:txBody>
          <a:bodyPr>
            <a:normAutofit/>
          </a:bodyPr>
          <a:lstStyle>
            <a:lvl1pPr>
              <a:defRPr sz="1333"/>
            </a:lvl1pPr>
          </a:lstStyle>
          <a:p>
            <a:r>
              <a:rPr kumimoji="1" lang="en-US" altLang="ja-JP" dirty="0"/>
              <a:t>Add an image</a:t>
            </a:r>
            <a:endParaRPr kumimoji="1" lang="ja-JP" altLang="en-US" dirty="0"/>
          </a:p>
        </p:txBody>
      </p:sp>
      <p:sp>
        <p:nvSpPr>
          <p:cNvPr id="9" name="正方形/長方形 8"/>
          <p:cNvSpPr/>
          <p:nvPr userDrawn="1"/>
        </p:nvSpPr>
        <p:spPr>
          <a:xfrm rot="2700000">
            <a:off x="2918746" y="3059194"/>
            <a:ext cx="8253541" cy="601658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タイトル プレースホルダー 1"/>
          <p:cNvSpPr>
            <a:spLocks noGrp="1"/>
          </p:cNvSpPr>
          <p:nvPr>
            <p:ph type="title" hasCustomPrompt="1"/>
          </p:nvPr>
        </p:nvSpPr>
        <p:spPr>
          <a:xfrm>
            <a:off x="6515863" y="1297577"/>
            <a:ext cx="5183840"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6580939" y="3584340"/>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テキスト プレースホルダー 6"/>
          <p:cNvSpPr>
            <a:spLocks noGrp="1"/>
          </p:cNvSpPr>
          <p:nvPr>
            <p:ph type="body" sz="quarter" idx="24" hasCustomPrompt="1"/>
          </p:nvPr>
        </p:nvSpPr>
        <p:spPr>
          <a:xfrm>
            <a:off x="6520622" y="3664893"/>
            <a:ext cx="5195210"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1097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0" y="0"/>
            <a:ext cx="12188825" cy="413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正方形/長方形 1"/>
          <p:cNvSpPr/>
          <p:nvPr userDrawn="1"/>
        </p:nvSpPr>
        <p:spPr>
          <a:xfrm rot="2700000">
            <a:off x="4477278" y="1543890"/>
            <a:ext cx="5569813" cy="4259010"/>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sp>
        <p:nvSpPr>
          <p:cNvPr id="6" name="正方形/長方形 5"/>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タイトル 1"/>
          <p:cNvSpPr>
            <a:spLocks noGrp="1"/>
          </p:cNvSpPr>
          <p:nvPr>
            <p:ph type="title" hasCustomPrompt="1"/>
          </p:nvPr>
        </p:nvSpPr>
        <p:spPr>
          <a:xfrm>
            <a:off x="483726" y="4214454"/>
            <a:ext cx="11212757"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5013951" y="5125208"/>
            <a:ext cx="2159865"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1" name="テキスト プレースホルダー 6"/>
          <p:cNvSpPr>
            <a:spLocks noGrp="1"/>
          </p:cNvSpPr>
          <p:nvPr>
            <p:ph type="body" sz="quarter" idx="42" hasCustomPrompt="1"/>
          </p:nvPr>
        </p:nvSpPr>
        <p:spPr>
          <a:xfrm>
            <a:off x="286776" y="5321905"/>
            <a:ext cx="11615273" cy="974393"/>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4713707" y="607422"/>
            <a:ext cx="2761410" cy="3529149"/>
          </a:xfrm>
          <a:prstGeom prst="rect">
            <a:avLst/>
          </a:prstGeom>
          <a:effectLst/>
        </p:spPr>
      </p:pic>
      <p:sp>
        <p:nvSpPr>
          <p:cNvPr id="8" name="図プレースホルダー 2"/>
          <p:cNvSpPr>
            <a:spLocks noGrp="1"/>
          </p:cNvSpPr>
          <p:nvPr>
            <p:ph type="pic" sz="quarter" idx="12" hasCustomPrompt="1"/>
          </p:nvPr>
        </p:nvSpPr>
        <p:spPr>
          <a:xfrm>
            <a:off x="4914555" y="1338942"/>
            <a:ext cx="2350130" cy="2797629"/>
          </a:xfrm>
        </p:spPr>
        <p:txBody>
          <a:bodyPr>
            <a:normAutofit/>
          </a:bodyPr>
          <a:lstStyle>
            <a:lvl1pPr>
              <a:defRPr sz="1333"/>
            </a:lvl1pPr>
          </a:lstStyle>
          <a:p>
            <a:r>
              <a:rPr kumimoji="1" lang="en-US" altLang="ja-JP" dirty="0"/>
              <a:t>Add an image</a:t>
            </a:r>
            <a:endParaRPr kumimoji="1" lang="ja-JP" altLang="en-US" dirty="0"/>
          </a:p>
        </p:txBody>
      </p:sp>
      <p:sp>
        <p:nvSpPr>
          <p:cNvPr id="22" name="円/楕円 21"/>
          <p:cNvSpPr/>
          <p:nvPr userDrawn="1"/>
        </p:nvSpPr>
        <p:spPr>
          <a:xfrm>
            <a:off x="3434452" y="1132172"/>
            <a:ext cx="933531" cy="9336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図プレースホルダー 7"/>
          <p:cNvSpPr>
            <a:spLocks noGrp="1"/>
          </p:cNvSpPr>
          <p:nvPr>
            <p:ph type="pic" sz="quarter" idx="18" hasCustomPrompt="1"/>
          </p:nvPr>
        </p:nvSpPr>
        <p:spPr>
          <a:xfrm>
            <a:off x="3679770" y="1377534"/>
            <a:ext cx="442892" cy="442969"/>
          </a:xfrm>
        </p:spPr>
        <p:txBody>
          <a:bodyPr>
            <a:normAutofit/>
          </a:bodyPr>
          <a:lstStyle>
            <a:lvl1pPr>
              <a:defRPr sz="8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552014" y="1126561"/>
            <a:ext cx="2806755" cy="480053"/>
          </a:xfrm>
        </p:spPr>
        <p:txBody>
          <a:bodyPr anchor="t">
            <a:noAutofit/>
          </a:bodyPr>
          <a:lstStyle>
            <a:lvl1pPr algn="r">
              <a:defRPr sz="1866"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522423" y="1490244"/>
            <a:ext cx="283945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3434451" y="2636820"/>
            <a:ext cx="933531" cy="933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0" name="図プレースホルダー 7"/>
          <p:cNvSpPr>
            <a:spLocks noGrp="1"/>
          </p:cNvSpPr>
          <p:nvPr>
            <p:ph type="pic" sz="quarter" idx="43" hasCustomPrompt="1"/>
          </p:nvPr>
        </p:nvSpPr>
        <p:spPr>
          <a:xfrm>
            <a:off x="3679770" y="2882181"/>
            <a:ext cx="442892" cy="442969"/>
          </a:xfrm>
        </p:spPr>
        <p:txBody>
          <a:bodyPr>
            <a:normAutofit/>
          </a:bodyPr>
          <a:lstStyle>
            <a:lvl1pPr>
              <a:defRPr sz="8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552014" y="2631208"/>
            <a:ext cx="2806755" cy="480053"/>
          </a:xfrm>
        </p:spPr>
        <p:txBody>
          <a:bodyPr anchor="t">
            <a:noAutofit/>
          </a:bodyPr>
          <a:lstStyle>
            <a:lvl1pPr algn="r">
              <a:defRPr sz="1866"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522422" y="2994892"/>
            <a:ext cx="283945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7831517" y="1129752"/>
            <a:ext cx="933531" cy="933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accent3"/>
              </a:solidFill>
            </a:endParaRPr>
          </a:p>
        </p:txBody>
      </p:sp>
      <p:sp>
        <p:nvSpPr>
          <p:cNvPr id="34" name="図プレースホルダー 7"/>
          <p:cNvSpPr>
            <a:spLocks noGrp="1"/>
          </p:cNvSpPr>
          <p:nvPr>
            <p:ph type="pic" sz="quarter" idx="46" hasCustomPrompt="1"/>
          </p:nvPr>
        </p:nvSpPr>
        <p:spPr>
          <a:xfrm>
            <a:off x="8076835" y="1375114"/>
            <a:ext cx="442892" cy="442969"/>
          </a:xfrm>
        </p:spPr>
        <p:txBody>
          <a:bodyPr>
            <a:normAutofit/>
          </a:bodyPr>
          <a:lstStyle>
            <a:lvl1pPr>
              <a:defRPr sz="8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8857583" y="1124141"/>
            <a:ext cx="2806755" cy="480053"/>
          </a:xfrm>
        </p:spPr>
        <p:txBody>
          <a:bodyPr anchor="t">
            <a:noAutofit/>
          </a:bodyPr>
          <a:lstStyle>
            <a:lvl1pPr algn="l">
              <a:defRPr sz="1866"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8857015" y="1487824"/>
            <a:ext cx="283945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7831517" y="2636819"/>
            <a:ext cx="933531" cy="9336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図プレースホルダー 7"/>
          <p:cNvSpPr>
            <a:spLocks noGrp="1"/>
          </p:cNvSpPr>
          <p:nvPr>
            <p:ph type="pic" sz="quarter" idx="49" hasCustomPrompt="1"/>
          </p:nvPr>
        </p:nvSpPr>
        <p:spPr>
          <a:xfrm>
            <a:off x="8076835" y="2882180"/>
            <a:ext cx="442892" cy="442969"/>
          </a:xfrm>
        </p:spPr>
        <p:txBody>
          <a:bodyPr>
            <a:normAutofit/>
          </a:bodyPr>
          <a:lstStyle>
            <a:lvl1pPr>
              <a:defRPr sz="8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8857583" y="2631208"/>
            <a:ext cx="2806755" cy="480053"/>
          </a:xfrm>
        </p:spPr>
        <p:txBody>
          <a:bodyPr anchor="t">
            <a:noAutofit/>
          </a:bodyPr>
          <a:lstStyle>
            <a:lvl1pPr algn="l">
              <a:defRPr sz="1866"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8857015" y="2994891"/>
            <a:ext cx="283945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3469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2188825"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4" name="正方形/長方形 43"/>
          <p:cNvSpPr/>
          <p:nvPr userDrawn="1"/>
        </p:nvSpPr>
        <p:spPr>
          <a:xfrm rot="18900000">
            <a:off x="2588747" y="1388046"/>
            <a:ext cx="7801046" cy="9237913"/>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フッター プレースホルダー 2"/>
          <p:cNvSpPr>
            <a:spLocks noGrp="1"/>
          </p:cNvSpPr>
          <p:nvPr userDrawn="1">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sp>
        <p:nvSpPr>
          <p:cNvPr id="26" name="図プレースホルダー 19"/>
          <p:cNvSpPr>
            <a:spLocks noGrp="1"/>
          </p:cNvSpPr>
          <p:nvPr>
            <p:ph type="pic" sz="quarter" idx="12" hasCustomPrompt="1"/>
          </p:nvPr>
        </p:nvSpPr>
        <p:spPr>
          <a:xfrm>
            <a:off x="451769" y="1595852"/>
            <a:ext cx="6930698" cy="3897377"/>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grpSp>
        <p:nvGrpSpPr>
          <p:cNvPr id="38" name="グループ化 37"/>
          <p:cNvGrpSpPr/>
          <p:nvPr userDrawn="1"/>
        </p:nvGrpSpPr>
        <p:grpSpPr>
          <a:xfrm>
            <a:off x="451770" y="1200182"/>
            <a:ext cx="6930697" cy="395670"/>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sp>
        <p:nvSpPr>
          <p:cNvPr id="40" name="タイトル プレースホルダー 1"/>
          <p:cNvSpPr>
            <a:spLocks noGrp="1"/>
          </p:cNvSpPr>
          <p:nvPr>
            <p:ph type="title" hasCustomPrompt="1"/>
          </p:nvPr>
        </p:nvSpPr>
        <p:spPr>
          <a:xfrm>
            <a:off x="7582319" y="553329"/>
            <a:ext cx="4127742" cy="2810021"/>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7630316" y="3584340"/>
            <a:ext cx="2159865"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2" name="テキスト プレースホルダー 6"/>
          <p:cNvSpPr>
            <a:spLocks noGrp="1"/>
          </p:cNvSpPr>
          <p:nvPr>
            <p:ph type="body" sz="quarter" idx="24" hasCustomPrompt="1"/>
          </p:nvPr>
        </p:nvSpPr>
        <p:spPr>
          <a:xfrm>
            <a:off x="7595633" y="3664893"/>
            <a:ext cx="4130472" cy="2308390"/>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323032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2188825" cy="2989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フッター プレースホルダー 2"/>
          <p:cNvSpPr>
            <a:spLocks noGrp="1"/>
          </p:cNvSpPr>
          <p:nvPr>
            <p:ph type="ftr" sz="quarter" idx="10"/>
          </p:nvPr>
        </p:nvSpPr>
        <p:spPr>
          <a:xfrm>
            <a:off x="7005144" y="6309600"/>
            <a:ext cx="3859794"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2079" y="6288526"/>
            <a:ext cx="719955" cy="365125"/>
          </a:xfrm>
          <a:prstGeom prst="rect">
            <a:avLst/>
          </a:prstGeom>
        </p:spPr>
        <p:txBody>
          <a:bodyPr/>
          <a:lstStyle/>
          <a:p>
            <a:fld id="{E6459DFB-86F3-43FA-8567-2EA6E426AE90}" type="slidenum">
              <a:rPr lang="ja-JP" altLang="en-US" smtClean="0"/>
              <a:pPr/>
              <a:t>‹#›</a:t>
            </a:fld>
            <a:endParaRPr lang="ja-JP" altLang="en-US"/>
          </a:p>
        </p:txBody>
      </p:sp>
      <p:sp>
        <p:nvSpPr>
          <p:cNvPr id="5" name="タイトル プレースホルダー 1"/>
          <p:cNvSpPr>
            <a:spLocks noGrp="1"/>
          </p:cNvSpPr>
          <p:nvPr>
            <p:ph type="title" hasCustomPrompt="1"/>
          </p:nvPr>
        </p:nvSpPr>
        <p:spPr>
          <a:xfrm>
            <a:off x="454701" y="657984"/>
            <a:ext cx="11464295" cy="2254549"/>
          </a:xfrm>
          <a:prstGeom prst="rect">
            <a:avLst/>
          </a:prstGeom>
        </p:spPr>
        <p:txBody>
          <a:bodyPr vert="horz" lIns="163275" tIns="81638" rIns="163275" bIns="81638" rtlCol="0" anchor="b">
            <a:noAutofit/>
          </a:bodyPr>
          <a:lstStyle>
            <a:lvl1pPr>
              <a:defRPr sz="11999"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454702" y="3047999"/>
            <a:ext cx="5379027" cy="3028647"/>
          </a:xfrm>
        </p:spPr>
        <p:txBody>
          <a:bodyPr anchor="t">
            <a:noAutofit/>
          </a:bodyPr>
          <a:lstStyle>
            <a:lvl1pPr algn="l">
              <a:lnSpc>
                <a:spcPct val="100000"/>
              </a:lnSpc>
              <a:spcBef>
                <a:spcPts val="0"/>
              </a:spcBef>
              <a:defRPr sz="48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5844546" y="3173789"/>
            <a:ext cx="6074450" cy="289318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6329851" y="0"/>
            <a:ext cx="3568081" cy="6858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4412489" y="0"/>
            <a:ext cx="3098267" cy="6858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95299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theme" Target="../theme/theme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1218987" rtl="0" eaLnBrk="1" latinLnBrk="0" hangingPunct="1">
        <a:lnSpc>
          <a:spcPct val="85000"/>
        </a:lnSpc>
        <a:spcBef>
          <a:spcPts val="0"/>
        </a:spcBef>
        <a:spcAft>
          <a:spcPts val="600"/>
        </a:spcAft>
        <a:buNone/>
        <a:defRPr sz="5400" kern="1200">
          <a:solidFill>
            <a:srgbClr val="0C4B92"/>
          </a:solidFill>
          <a:latin typeface="Arial"/>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rgbClr val="70A0D7"/>
          </a:solidFill>
          <a:latin typeface="Arial"/>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rgbClr val="70A0D7"/>
          </a:solidFill>
          <a:latin typeface="Arial"/>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rgbClr val="70A0D7"/>
          </a:solidFill>
          <a:latin typeface="Arial"/>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2755" y="164638"/>
            <a:ext cx="10956630"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441" y="1600201"/>
            <a:ext cx="10969943"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30804032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Lst>
  <p:hf hdr="0" dt="0"/>
  <p:txStyles>
    <p:titleStyle>
      <a:lvl1pPr algn="l" defTabSz="1088393"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393"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320" indent="-340123" algn="l" defTabSz="1088393" rtl="0" eaLnBrk="1" latinLnBrk="0" hangingPunct="1">
        <a:spcBef>
          <a:spcPct val="20000"/>
        </a:spcBef>
        <a:buFont typeface="Arial" panose="020B0604020202020204" pitchFamily="34" charset="0"/>
        <a:buChar char="–"/>
        <a:defRPr kumimoji="1" sz="3333" kern="1200">
          <a:solidFill>
            <a:schemeClr val="tx1"/>
          </a:solidFill>
          <a:latin typeface="+mn-lt"/>
          <a:ea typeface="+mn-ea"/>
          <a:cs typeface="+mn-cs"/>
        </a:defRPr>
      </a:lvl2pPr>
      <a:lvl3pPr marL="1360491" indent="-272098" algn="l" defTabSz="1088393" rtl="0" eaLnBrk="1" latinLnBrk="0" hangingPunct="1">
        <a:spcBef>
          <a:spcPct val="20000"/>
        </a:spcBef>
        <a:buFont typeface="Arial" panose="020B0604020202020204" pitchFamily="34" charset="0"/>
        <a:buChar char="•"/>
        <a:defRPr kumimoji="1" sz="2866" kern="1200">
          <a:solidFill>
            <a:schemeClr val="tx1"/>
          </a:solidFill>
          <a:latin typeface="+mn-lt"/>
          <a:ea typeface="+mn-ea"/>
          <a:cs typeface="+mn-cs"/>
        </a:defRPr>
      </a:lvl3pPr>
      <a:lvl4pPr marL="1904688"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8884"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081"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277"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1473"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5670"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393" rtl="0" eaLnBrk="1" latinLnBrk="0" hangingPunct="1">
        <a:defRPr kumimoji="1" sz="2133" kern="1200">
          <a:solidFill>
            <a:schemeClr val="tx1"/>
          </a:solidFill>
          <a:latin typeface="+mn-lt"/>
          <a:ea typeface="+mn-ea"/>
          <a:cs typeface="+mn-cs"/>
        </a:defRPr>
      </a:lvl1pPr>
      <a:lvl2pPr marL="544196" algn="l" defTabSz="1088393" rtl="0" eaLnBrk="1" latinLnBrk="0" hangingPunct="1">
        <a:defRPr kumimoji="1" sz="2133" kern="1200">
          <a:solidFill>
            <a:schemeClr val="tx1"/>
          </a:solidFill>
          <a:latin typeface="+mn-lt"/>
          <a:ea typeface="+mn-ea"/>
          <a:cs typeface="+mn-cs"/>
        </a:defRPr>
      </a:lvl2pPr>
      <a:lvl3pPr marL="1088393" algn="l" defTabSz="1088393" rtl="0" eaLnBrk="1" latinLnBrk="0" hangingPunct="1">
        <a:defRPr kumimoji="1" sz="2133" kern="1200">
          <a:solidFill>
            <a:schemeClr val="tx1"/>
          </a:solidFill>
          <a:latin typeface="+mn-lt"/>
          <a:ea typeface="+mn-ea"/>
          <a:cs typeface="+mn-cs"/>
        </a:defRPr>
      </a:lvl3pPr>
      <a:lvl4pPr marL="1632589" algn="l" defTabSz="1088393" rtl="0" eaLnBrk="1" latinLnBrk="0" hangingPunct="1">
        <a:defRPr kumimoji="1" sz="2133" kern="1200">
          <a:solidFill>
            <a:schemeClr val="tx1"/>
          </a:solidFill>
          <a:latin typeface="+mn-lt"/>
          <a:ea typeface="+mn-ea"/>
          <a:cs typeface="+mn-cs"/>
        </a:defRPr>
      </a:lvl4pPr>
      <a:lvl5pPr marL="2176786" algn="l" defTabSz="1088393" rtl="0" eaLnBrk="1" latinLnBrk="0" hangingPunct="1">
        <a:defRPr kumimoji="1" sz="2133" kern="1200">
          <a:solidFill>
            <a:schemeClr val="tx1"/>
          </a:solidFill>
          <a:latin typeface="+mn-lt"/>
          <a:ea typeface="+mn-ea"/>
          <a:cs typeface="+mn-cs"/>
        </a:defRPr>
      </a:lvl5pPr>
      <a:lvl6pPr marL="2720983" algn="l" defTabSz="1088393" rtl="0" eaLnBrk="1" latinLnBrk="0" hangingPunct="1">
        <a:defRPr kumimoji="1" sz="2133" kern="1200">
          <a:solidFill>
            <a:schemeClr val="tx1"/>
          </a:solidFill>
          <a:latin typeface="+mn-lt"/>
          <a:ea typeface="+mn-ea"/>
          <a:cs typeface="+mn-cs"/>
        </a:defRPr>
      </a:lvl6pPr>
      <a:lvl7pPr marL="3265179" algn="l" defTabSz="1088393" rtl="0" eaLnBrk="1" latinLnBrk="0" hangingPunct="1">
        <a:defRPr kumimoji="1" sz="2133" kern="1200">
          <a:solidFill>
            <a:schemeClr val="tx1"/>
          </a:solidFill>
          <a:latin typeface="+mn-lt"/>
          <a:ea typeface="+mn-ea"/>
          <a:cs typeface="+mn-cs"/>
        </a:defRPr>
      </a:lvl7pPr>
      <a:lvl8pPr marL="3809375" algn="l" defTabSz="1088393" rtl="0" eaLnBrk="1" latinLnBrk="0" hangingPunct="1">
        <a:defRPr kumimoji="1" sz="2133" kern="1200">
          <a:solidFill>
            <a:schemeClr val="tx1"/>
          </a:solidFill>
          <a:latin typeface="+mn-lt"/>
          <a:ea typeface="+mn-ea"/>
          <a:cs typeface="+mn-cs"/>
        </a:defRPr>
      </a:lvl8pPr>
      <a:lvl9pPr marL="4353572" algn="l" defTabSz="1088393" rtl="0" eaLnBrk="1" latinLnBrk="0" hangingPunct="1">
        <a:defRPr kumimoji="1" sz="21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12188825"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タイトル プレースホルダー 1"/>
          <p:cNvSpPr>
            <a:spLocks noGrp="1"/>
          </p:cNvSpPr>
          <p:nvPr>
            <p:ph type="title"/>
          </p:nvPr>
        </p:nvSpPr>
        <p:spPr>
          <a:xfrm>
            <a:off x="2048065" y="164638"/>
            <a:ext cx="9564717"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441" y="1600201"/>
            <a:ext cx="10969943"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4111" y="6309239"/>
            <a:ext cx="3859794"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13" name="円/楕円 12"/>
          <p:cNvSpPr/>
          <p:nvPr userDrawn="1"/>
        </p:nvSpPr>
        <p:spPr>
          <a:xfrm>
            <a:off x="1555129" y="905648"/>
            <a:ext cx="3839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円/楕円 13"/>
          <p:cNvSpPr/>
          <p:nvPr userDrawn="1"/>
        </p:nvSpPr>
        <p:spPr>
          <a:xfrm>
            <a:off x="31588" y="0"/>
            <a:ext cx="911943"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userDrawn="1"/>
        </p:nvSpPr>
        <p:spPr>
          <a:xfrm>
            <a:off x="681796" y="681271"/>
            <a:ext cx="527967"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円/楕円 18"/>
          <p:cNvSpPr/>
          <p:nvPr userDrawn="1"/>
        </p:nvSpPr>
        <p:spPr>
          <a:xfrm>
            <a:off x="1207515" y="149092"/>
            <a:ext cx="661780"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円/楕円 20"/>
          <p:cNvSpPr/>
          <p:nvPr userDrawn="1"/>
        </p:nvSpPr>
        <p:spPr>
          <a:xfrm>
            <a:off x="11019188" y="6100230"/>
            <a:ext cx="289516"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円/楕円 22"/>
          <p:cNvSpPr/>
          <p:nvPr userDrawn="1"/>
        </p:nvSpPr>
        <p:spPr>
          <a:xfrm>
            <a:off x="11432128" y="6111048"/>
            <a:ext cx="719955"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0" name="円/楕円 19"/>
          <p:cNvSpPr/>
          <p:nvPr userDrawn="1"/>
        </p:nvSpPr>
        <p:spPr>
          <a:xfrm>
            <a:off x="10857757" y="6469495"/>
            <a:ext cx="479970"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 name="スライド番号プレースホルダー 5"/>
          <p:cNvSpPr>
            <a:spLocks noGrp="1"/>
          </p:cNvSpPr>
          <p:nvPr>
            <p:ph type="sldNum" sz="quarter" idx="4"/>
          </p:nvPr>
        </p:nvSpPr>
        <p:spPr>
          <a:xfrm>
            <a:off x="11432128"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51249974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dt="0"/>
  <p:txStyles>
    <p:titleStyle>
      <a:lvl1pPr algn="l" defTabSz="1088393"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8393"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320" indent="-340123" algn="l" defTabSz="1088393" rtl="0" eaLnBrk="1" latinLnBrk="0" hangingPunct="1">
        <a:spcBef>
          <a:spcPct val="20000"/>
        </a:spcBef>
        <a:buFont typeface="Arial" panose="020B0604020202020204" pitchFamily="34" charset="0"/>
        <a:buChar char="–"/>
        <a:defRPr kumimoji="1" sz="3333" kern="1200">
          <a:solidFill>
            <a:schemeClr val="tx1"/>
          </a:solidFill>
          <a:latin typeface="+mn-lt"/>
          <a:ea typeface="+mn-ea"/>
          <a:cs typeface="+mn-cs"/>
        </a:defRPr>
      </a:lvl2pPr>
      <a:lvl3pPr marL="1360491" indent="-272098" algn="l" defTabSz="1088393" rtl="0" eaLnBrk="1" latinLnBrk="0" hangingPunct="1">
        <a:spcBef>
          <a:spcPct val="20000"/>
        </a:spcBef>
        <a:buFont typeface="Arial" panose="020B0604020202020204" pitchFamily="34" charset="0"/>
        <a:buChar char="•"/>
        <a:defRPr kumimoji="1" sz="2866" kern="1200">
          <a:solidFill>
            <a:schemeClr val="tx1"/>
          </a:solidFill>
          <a:latin typeface="+mn-lt"/>
          <a:ea typeface="+mn-ea"/>
          <a:cs typeface="+mn-cs"/>
        </a:defRPr>
      </a:lvl3pPr>
      <a:lvl4pPr marL="1904688"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8884"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081"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277"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1473"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5670"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393" rtl="0" eaLnBrk="1" latinLnBrk="0" hangingPunct="1">
        <a:defRPr kumimoji="1" sz="2133" kern="1200">
          <a:solidFill>
            <a:schemeClr val="tx1"/>
          </a:solidFill>
          <a:latin typeface="+mn-lt"/>
          <a:ea typeface="+mn-ea"/>
          <a:cs typeface="+mn-cs"/>
        </a:defRPr>
      </a:lvl1pPr>
      <a:lvl2pPr marL="544196" algn="l" defTabSz="1088393" rtl="0" eaLnBrk="1" latinLnBrk="0" hangingPunct="1">
        <a:defRPr kumimoji="1" sz="2133" kern="1200">
          <a:solidFill>
            <a:schemeClr val="tx1"/>
          </a:solidFill>
          <a:latin typeface="+mn-lt"/>
          <a:ea typeface="+mn-ea"/>
          <a:cs typeface="+mn-cs"/>
        </a:defRPr>
      </a:lvl2pPr>
      <a:lvl3pPr marL="1088393" algn="l" defTabSz="1088393" rtl="0" eaLnBrk="1" latinLnBrk="0" hangingPunct="1">
        <a:defRPr kumimoji="1" sz="2133" kern="1200">
          <a:solidFill>
            <a:schemeClr val="tx1"/>
          </a:solidFill>
          <a:latin typeface="+mn-lt"/>
          <a:ea typeface="+mn-ea"/>
          <a:cs typeface="+mn-cs"/>
        </a:defRPr>
      </a:lvl3pPr>
      <a:lvl4pPr marL="1632589" algn="l" defTabSz="1088393" rtl="0" eaLnBrk="1" latinLnBrk="0" hangingPunct="1">
        <a:defRPr kumimoji="1" sz="2133" kern="1200">
          <a:solidFill>
            <a:schemeClr val="tx1"/>
          </a:solidFill>
          <a:latin typeface="+mn-lt"/>
          <a:ea typeface="+mn-ea"/>
          <a:cs typeface="+mn-cs"/>
        </a:defRPr>
      </a:lvl4pPr>
      <a:lvl5pPr marL="2176786" algn="l" defTabSz="1088393" rtl="0" eaLnBrk="1" latinLnBrk="0" hangingPunct="1">
        <a:defRPr kumimoji="1" sz="2133" kern="1200">
          <a:solidFill>
            <a:schemeClr val="tx1"/>
          </a:solidFill>
          <a:latin typeface="+mn-lt"/>
          <a:ea typeface="+mn-ea"/>
          <a:cs typeface="+mn-cs"/>
        </a:defRPr>
      </a:lvl5pPr>
      <a:lvl6pPr marL="2720983" algn="l" defTabSz="1088393" rtl="0" eaLnBrk="1" latinLnBrk="0" hangingPunct="1">
        <a:defRPr kumimoji="1" sz="2133" kern="1200">
          <a:solidFill>
            <a:schemeClr val="tx1"/>
          </a:solidFill>
          <a:latin typeface="+mn-lt"/>
          <a:ea typeface="+mn-ea"/>
          <a:cs typeface="+mn-cs"/>
        </a:defRPr>
      </a:lvl6pPr>
      <a:lvl7pPr marL="3265179" algn="l" defTabSz="1088393" rtl="0" eaLnBrk="1" latinLnBrk="0" hangingPunct="1">
        <a:defRPr kumimoji="1" sz="2133" kern="1200">
          <a:solidFill>
            <a:schemeClr val="tx1"/>
          </a:solidFill>
          <a:latin typeface="+mn-lt"/>
          <a:ea typeface="+mn-ea"/>
          <a:cs typeface="+mn-cs"/>
        </a:defRPr>
      </a:lvl7pPr>
      <a:lvl8pPr marL="3809375" algn="l" defTabSz="1088393" rtl="0" eaLnBrk="1" latinLnBrk="0" hangingPunct="1">
        <a:defRPr kumimoji="1" sz="2133" kern="1200">
          <a:solidFill>
            <a:schemeClr val="tx1"/>
          </a:solidFill>
          <a:latin typeface="+mn-lt"/>
          <a:ea typeface="+mn-ea"/>
          <a:cs typeface="+mn-cs"/>
        </a:defRPr>
      </a:lvl8pPr>
      <a:lvl9pPr marL="4353572" algn="l" defTabSz="1088393" rtl="0" eaLnBrk="1" latinLnBrk="0" hangingPunct="1">
        <a:defRPr kumimoji="1" sz="21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442" y="164638"/>
            <a:ext cx="11003340"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441" y="1600201"/>
            <a:ext cx="10969943"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7004111" y="6309239"/>
            <a:ext cx="3859794"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userDrawn="1"/>
        </p:nvSpPr>
        <p:spPr>
          <a:xfrm>
            <a:off x="11019188" y="6100230"/>
            <a:ext cx="289516"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円/楕円 14"/>
          <p:cNvSpPr/>
          <p:nvPr userDrawn="1"/>
        </p:nvSpPr>
        <p:spPr>
          <a:xfrm>
            <a:off x="11432128" y="6111048"/>
            <a:ext cx="719955"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円/楕円 19"/>
          <p:cNvSpPr/>
          <p:nvPr userDrawn="1"/>
        </p:nvSpPr>
        <p:spPr>
          <a:xfrm>
            <a:off x="10857757" y="6469495"/>
            <a:ext cx="479970"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スライド番号プレースホルダー 5"/>
          <p:cNvSpPr>
            <a:spLocks noGrp="1"/>
          </p:cNvSpPr>
          <p:nvPr>
            <p:ph type="sldNum" sz="quarter" idx="4"/>
          </p:nvPr>
        </p:nvSpPr>
        <p:spPr>
          <a:xfrm>
            <a:off x="11432128" y="6288526"/>
            <a:ext cx="719955" cy="365125"/>
          </a:xfrm>
          <a:prstGeom prst="rect">
            <a:avLst/>
          </a:prstGeom>
        </p:spPr>
        <p:txBody>
          <a:bodyPr vert="horz" lIns="163275" tIns="81638" rIns="163275" bIns="81638" rtlCol="0" anchor="ctr"/>
          <a:lstStyle>
            <a:lvl1pPr algn="ctr">
              <a:defRPr sz="1866">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94603029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dt="0"/>
  <p:txStyles>
    <p:titleStyle>
      <a:lvl1pPr algn="l" defTabSz="1088393"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393"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320" indent="-340123" algn="l" defTabSz="1088393" rtl="0" eaLnBrk="1" latinLnBrk="0" hangingPunct="1">
        <a:spcBef>
          <a:spcPct val="20000"/>
        </a:spcBef>
        <a:buFont typeface="Arial" panose="020B0604020202020204" pitchFamily="34" charset="0"/>
        <a:buChar char="–"/>
        <a:defRPr kumimoji="1" sz="3333" kern="1200">
          <a:solidFill>
            <a:schemeClr val="tx1"/>
          </a:solidFill>
          <a:latin typeface="+mn-lt"/>
          <a:ea typeface="+mn-ea"/>
          <a:cs typeface="+mn-cs"/>
        </a:defRPr>
      </a:lvl2pPr>
      <a:lvl3pPr marL="1360491" indent="-272098" algn="l" defTabSz="1088393" rtl="0" eaLnBrk="1" latinLnBrk="0" hangingPunct="1">
        <a:spcBef>
          <a:spcPct val="20000"/>
        </a:spcBef>
        <a:buFont typeface="Arial" panose="020B0604020202020204" pitchFamily="34" charset="0"/>
        <a:buChar char="•"/>
        <a:defRPr kumimoji="1" sz="2866" kern="1200">
          <a:solidFill>
            <a:schemeClr val="tx1"/>
          </a:solidFill>
          <a:latin typeface="+mn-lt"/>
          <a:ea typeface="+mn-ea"/>
          <a:cs typeface="+mn-cs"/>
        </a:defRPr>
      </a:lvl3pPr>
      <a:lvl4pPr marL="1904688"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8884"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081"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277"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1473"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5670" indent="-272098" algn="l" defTabSz="108839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393" rtl="0" eaLnBrk="1" latinLnBrk="0" hangingPunct="1">
        <a:defRPr kumimoji="1" sz="2133" kern="1200">
          <a:solidFill>
            <a:schemeClr val="tx1"/>
          </a:solidFill>
          <a:latin typeface="+mn-lt"/>
          <a:ea typeface="+mn-ea"/>
          <a:cs typeface="+mn-cs"/>
        </a:defRPr>
      </a:lvl1pPr>
      <a:lvl2pPr marL="544196" algn="l" defTabSz="1088393" rtl="0" eaLnBrk="1" latinLnBrk="0" hangingPunct="1">
        <a:defRPr kumimoji="1" sz="2133" kern="1200">
          <a:solidFill>
            <a:schemeClr val="tx1"/>
          </a:solidFill>
          <a:latin typeface="+mn-lt"/>
          <a:ea typeface="+mn-ea"/>
          <a:cs typeface="+mn-cs"/>
        </a:defRPr>
      </a:lvl2pPr>
      <a:lvl3pPr marL="1088393" algn="l" defTabSz="1088393" rtl="0" eaLnBrk="1" latinLnBrk="0" hangingPunct="1">
        <a:defRPr kumimoji="1" sz="2133" kern="1200">
          <a:solidFill>
            <a:schemeClr val="tx1"/>
          </a:solidFill>
          <a:latin typeface="+mn-lt"/>
          <a:ea typeface="+mn-ea"/>
          <a:cs typeface="+mn-cs"/>
        </a:defRPr>
      </a:lvl3pPr>
      <a:lvl4pPr marL="1632589" algn="l" defTabSz="1088393" rtl="0" eaLnBrk="1" latinLnBrk="0" hangingPunct="1">
        <a:defRPr kumimoji="1" sz="2133" kern="1200">
          <a:solidFill>
            <a:schemeClr val="tx1"/>
          </a:solidFill>
          <a:latin typeface="+mn-lt"/>
          <a:ea typeface="+mn-ea"/>
          <a:cs typeface="+mn-cs"/>
        </a:defRPr>
      </a:lvl4pPr>
      <a:lvl5pPr marL="2176786" algn="l" defTabSz="1088393" rtl="0" eaLnBrk="1" latinLnBrk="0" hangingPunct="1">
        <a:defRPr kumimoji="1" sz="2133" kern="1200">
          <a:solidFill>
            <a:schemeClr val="tx1"/>
          </a:solidFill>
          <a:latin typeface="+mn-lt"/>
          <a:ea typeface="+mn-ea"/>
          <a:cs typeface="+mn-cs"/>
        </a:defRPr>
      </a:lvl5pPr>
      <a:lvl6pPr marL="2720983" algn="l" defTabSz="1088393" rtl="0" eaLnBrk="1" latinLnBrk="0" hangingPunct="1">
        <a:defRPr kumimoji="1" sz="2133" kern="1200">
          <a:solidFill>
            <a:schemeClr val="tx1"/>
          </a:solidFill>
          <a:latin typeface="+mn-lt"/>
          <a:ea typeface="+mn-ea"/>
          <a:cs typeface="+mn-cs"/>
        </a:defRPr>
      </a:lvl6pPr>
      <a:lvl7pPr marL="3265179" algn="l" defTabSz="1088393" rtl="0" eaLnBrk="1" latinLnBrk="0" hangingPunct="1">
        <a:defRPr kumimoji="1" sz="2133" kern="1200">
          <a:solidFill>
            <a:schemeClr val="tx1"/>
          </a:solidFill>
          <a:latin typeface="+mn-lt"/>
          <a:ea typeface="+mn-ea"/>
          <a:cs typeface="+mn-cs"/>
        </a:defRPr>
      </a:lvl7pPr>
      <a:lvl8pPr marL="3809375" algn="l" defTabSz="1088393" rtl="0" eaLnBrk="1" latinLnBrk="0" hangingPunct="1">
        <a:defRPr kumimoji="1" sz="2133" kern="1200">
          <a:solidFill>
            <a:schemeClr val="tx1"/>
          </a:solidFill>
          <a:latin typeface="+mn-lt"/>
          <a:ea typeface="+mn-ea"/>
          <a:cs typeface="+mn-cs"/>
        </a:defRPr>
      </a:lvl8pPr>
      <a:lvl9pPr marL="4353572" algn="l" defTabSz="1088393" rtl="0" eaLnBrk="1" latinLnBrk="0" hangingPunct="1">
        <a:defRPr kumimoji="1"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restaurant-preauxclercs.zenchef.com/"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slideLayout" Target="../slideLayouts/slideLayout48.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3.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3.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6.jfif"/><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p:txBody>
          <a:bodyPr/>
          <a:lstStyle/>
          <a:p>
            <a:r>
              <a:rPr lang="en-US" altLang="ja-JP" sz="4800" dirty="0"/>
              <a:t>OUTILS UTILIS</a:t>
            </a:r>
            <a:r>
              <a:rPr lang="fr-MA" sz="4800" dirty="0"/>
              <a:t>É</a:t>
            </a:r>
            <a:r>
              <a:rPr lang="en-US" altLang="ja-JP" sz="4800" dirty="0"/>
              <a:t>S ET SH</a:t>
            </a:r>
            <a:r>
              <a:rPr lang="fr-MA" sz="4800" dirty="0"/>
              <a:t>É</a:t>
            </a:r>
            <a:r>
              <a:rPr lang="en-US" altLang="ja-JP" sz="4800" dirty="0"/>
              <a:t>MA DE NOTRE SITE</a:t>
            </a:r>
            <a:endParaRPr lang="ja-JP" altLang="en-US" sz="4800" dirty="0"/>
          </a:p>
        </p:txBody>
      </p:sp>
    </p:spTree>
    <p:extLst>
      <p:ext uri="{BB962C8B-B14F-4D97-AF65-F5344CB8AC3E}">
        <p14:creationId xmlns:p14="http://schemas.microsoft.com/office/powerpoint/2010/main" val="221739691"/>
      </p:ext>
    </p:extLst>
  </p:cSld>
  <p:clrMapOvr>
    <a:masterClrMapping/>
  </p:clrMapOvr>
  <mc:AlternateContent xmlns:mc="http://schemas.openxmlformats.org/markup-compatibility/2006" xmlns:p14="http://schemas.microsoft.com/office/powerpoint/2010/main">
    <mc:Choice Requires="p14">
      <p:transition spd="med" p14:dur="700" advTm="6754">
        <p:fade/>
      </p:transition>
    </mc:Choice>
    <mc:Fallback xmlns="">
      <p:transition spd="med" advTm="675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2"/>
          </p:nvPr>
        </p:nvSpPr>
        <p:spPr/>
      </p:sp>
      <p:sp>
        <p:nvSpPr>
          <p:cNvPr id="7" name="テキスト プレースホルダー 6"/>
          <p:cNvSpPr>
            <a:spLocks noGrp="1"/>
          </p:cNvSpPr>
          <p:nvPr>
            <p:ph type="body" sz="quarter" idx="13"/>
          </p:nvPr>
        </p:nvSpPr>
        <p:spPr/>
        <p:txBody>
          <a:bodyPr/>
          <a:lstStyle/>
          <a:p>
            <a:endParaRPr kumimoji="1" lang="ja-JP" altLang="en-US"/>
          </a:p>
        </p:txBody>
      </p:sp>
      <p:sp>
        <p:nvSpPr>
          <p:cNvPr id="8" name="テキスト プレースホルダー 7"/>
          <p:cNvSpPr>
            <a:spLocks noGrp="1"/>
          </p:cNvSpPr>
          <p:nvPr>
            <p:ph type="body" sz="quarter" idx="14"/>
          </p:nvPr>
        </p:nvSpPr>
        <p:spPr/>
        <p:txBody>
          <a:bodyPr/>
          <a:lstStyle/>
          <a:p>
            <a:endParaRPr kumimoji="1" lang="ja-JP" altLang="en-US"/>
          </a:p>
        </p:txBody>
      </p:sp>
      <p:sp>
        <p:nvSpPr>
          <p:cNvPr id="9" name="テキスト プレースホルダー 8"/>
          <p:cNvSpPr>
            <a:spLocks noGrp="1"/>
          </p:cNvSpPr>
          <p:nvPr>
            <p:ph type="body" sz="quarter" idx="15"/>
          </p:nvPr>
        </p:nvSpPr>
        <p:spPr/>
        <p:txBody>
          <a:bodyPr/>
          <a:lstStyle/>
          <a:p>
            <a:endParaRPr kumimoji="1" lang="ja-JP" altLang="en-US"/>
          </a:p>
        </p:txBody>
      </p:sp>
      <p:pic>
        <p:nvPicPr>
          <p:cNvPr id="36" name="図プレースホルダー 35"/>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a:stretch>
            <a:fillRect/>
          </a:stretch>
        </p:blipFill>
        <p:spPr/>
      </p:pic>
      <p:pic>
        <p:nvPicPr>
          <p:cNvPr id="38" name="図プレースホルダー 37"/>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l="16211" r="16211"/>
          <a:stretch>
            <a:fillRect/>
          </a:stretch>
        </p:blipFill>
        <p:spPr/>
      </p:pic>
      <p:pic>
        <p:nvPicPr>
          <p:cNvPr id="37" name="図プレースホルダー 36"/>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92" b="92"/>
          <a:stretch>
            <a:fillRect/>
          </a:stretch>
        </p:blipFill>
        <p:spPr/>
      </p:pic>
      <p:sp>
        <p:nvSpPr>
          <p:cNvPr id="13" name="テキスト プレースホルダー 12"/>
          <p:cNvSpPr>
            <a:spLocks noGrp="1"/>
          </p:cNvSpPr>
          <p:nvPr>
            <p:ph type="body" sz="quarter" idx="20"/>
          </p:nvPr>
        </p:nvSpPr>
        <p:spPr/>
        <p:txBody>
          <a:bodyPr/>
          <a:lstStyle/>
          <a:p>
            <a:r>
              <a:rPr lang="fr-MA" altLang="ja-JP" dirty="0"/>
              <a:t>POPULARIT</a:t>
            </a:r>
            <a:r>
              <a:rPr lang="fr-MA" b="1" dirty="0"/>
              <a:t>É</a:t>
            </a:r>
            <a:endParaRPr kumimoji="1" lang="ja-JP" altLang="en-US" dirty="0"/>
          </a:p>
        </p:txBody>
      </p:sp>
      <p:sp>
        <p:nvSpPr>
          <p:cNvPr id="14" name="テキスト プレースホルダー 13"/>
          <p:cNvSpPr>
            <a:spLocks noGrp="1"/>
          </p:cNvSpPr>
          <p:nvPr>
            <p:ph type="body" sz="quarter" idx="21"/>
          </p:nvPr>
        </p:nvSpPr>
        <p:spPr/>
        <p:txBody>
          <a:bodyPr/>
          <a:lstStyle/>
          <a:p>
            <a:r>
              <a:rPr lang="en-US" altLang="ja-JP" dirty="0"/>
              <a:t>PRIX</a:t>
            </a:r>
            <a:endParaRPr kumimoji="1" lang="ja-JP" altLang="en-US" dirty="0"/>
          </a:p>
        </p:txBody>
      </p:sp>
      <p:sp>
        <p:nvSpPr>
          <p:cNvPr id="15" name="テキスト プレースホルダー 14"/>
          <p:cNvSpPr>
            <a:spLocks noGrp="1"/>
          </p:cNvSpPr>
          <p:nvPr>
            <p:ph type="body" sz="quarter" idx="22"/>
          </p:nvPr>
        </p:nvSpPr>
        <p:spPr>
          <a:xfrm>
            <a:off x="8038290" y="4292946"/>
            <a:ext cx="3311793" cy="479970"/>
          </a:xfrm>
        </p:spPr>
        <p:txBody>
          <a:bodyPr/>
          <a:lstStyle/>
          <a:p>
            <a:r>
              <a:rPr kumimoji="1" lang="en-US" altLang="ja-JP" dirty="0"/>
              <a:t>NIVEAU DE DIFFICULT</a:t>
            </a:r>
            <a:r>
              <a:rPr lang="fr-MA" b="1" dirty="0"/>
              <a:t>É</a:t>
            </a:r>
            <a:endParaRPr kumimoji="1" lang="ja-JP" altLang="en-US" dirty="0"/>
          </a:p>
        </p:txBody>
      </p:sp>
      <p:sp>
        <p:nvSpPr>
          <p:cNvPr id="16" name="テキスト プレースホルダー 15"/>
          <p:cNvSpPr>
            <a:spLocks noGrp="1"/>
          </p:cNvSpPr>
          <p:nvPr>
            <p:ph type="body" sz="quarter" idx="23"/>
          </p:nvPr>
        </p:nvSpPr>
        <p:spPr/>
        <p:txBody>
          <a:bodyPr/>
          <a:lstStyle/>
          <a:p>
            <a:r>
              <a:rPr lang="en-US" altLang="ja-JP" dirty="0" err="1"/>
              <a:t>Logiciel</a:t>
            </a:r>
            <a:r>
              <a:rPr lang="en-US" altLang="ja-JP" dirty="0"/>
              <a:t> </a:t>
            </a:r>
            <a:r>
              <a:rPr lang="en-US" altLang="ja-JP" dirty="0" err="1"/>
              <a:t>populaire</a:t>
            </a:r>
            <a:endParaRPr lang="ja-JP" altLang="en-US" dirty="0"/>
          </a:p>
        </p:txBody>
      </p:sp>
      <p:sp>
        <p:nvSpPr>
          <p:cNvPr id="17" name="テキスト プレースホルダー 16"/>
          <p:cNvSpPr>
            <a:spLocks noGrp="1"/>
          </p:cNvSpPr>
          <p:nvPr>
            <p:ph type="body" sz="quarter" idx="24"/>
          </p:nvPr>
        </p:nvSpPr>
        <p:spPr/>
        <p:txBody>
          <a:bodyPr/>
          <a:lstStyle/>
          <a:p>
            <a:r>
              <a:rPr lang="en-US" altLang="ja-JP" dirty="0"/>
              <a:t>Il y a la version libre</a:t>
            </a:r>
            <a:br>
              <a:rPr lang="en-US" altLang="ja-JP" dirty="0"/>
            </a:br>
            <a:r>
              <a:rPr lang="en-US" altLang="ja-JP" dirty="0"/>
              <a:t>et la version </a:t>
            </a:r>
            <a:r>
              <a:rPr lang="en-US" altLang="ja-JP" dirty="0" err="1"/>
              <a:t>payante</a:t>
            </a:r>
            <a:r>
              <a:rPr lang="en-US" altLang="ja-JP" dirty="0"/>
              <a:t> pour plus de 2 </a:t>
            </a:r>
            <a:r>
              <a:rPr lang="en-US" altLang="ja-JP" dirty="0" err="1"/>
              <a:t>projets</a:t>
            </a:r>
            <a:r>
              <a:rPr lang="en-US" altLang="ja-JP" dirty="0"/>
              <a:t> à </a:t>
            </a:r>
            <a:r>
              <a:rPr lang="en-US" altLang="ja-JP" dirty="0" err="1"/>
              <a:t>partir</a:t>
            </a:r>
            <a:r>
              <a:rPr lang="en-US" altLang="ja-JP" dirty="0"/>
              <a:t> de US$9/</a:t>
            </a:r>
            <a:r>
              <a:rPr lang="en-US" altLang="ja-JP" dirty="0" err="1"/>
              <a:t>mo</a:t>
            </a:r>
            <a:endParaRPr lang="ja-JP" altLang="en-US" dirty="0"/>
          </a:p>
        </p:txBody>
      </p:sp>
      <p:sp>
        <p:nvSpPr>
          <p:cNvPr id="18" name="テキスト プレースホルダー 17"/>
          <p:cNvSpPr>
            <a:spLocks noGrp="1"/>
          </p:cNvSpPr>
          <p:nvPr>
            <p:ph type="body" sz="quarter" idx="25"/>
          </p:nvPr>
        </p:nvSpPr>
        <p:spPr/>
        <p:txBody>
          <a:bodyPr/>
          <a:lstStyle/>
          <a:p>
            <a:r>
              <a:rPr lang="en-US" altLang="ja-JP" dirty="0"/>
              <a:t>Facile</a:t>
            </a:r>
            <a:endParaRPr kumimoji="1" lang="ja-JP" altLang="en-US" dirty="0"/>
          </a:p>
        </p:txBody>
      </p:sp>
      <p:sp>
        <p:nvSpPr>
          <p:cNvPr id="11" name="スライド番号プレースホルダー 10"/>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10</a:t>
            </a:fld>
            <a:endParaRPr kumimoji="1" lang="ja-JP" altLang="en-US">
              <a:solidFill>
                <a:prstClr val="white"/>
              </a:solidFill>
              <a:latin typeface="Open Sans"/>
            </a:endParaRPr>
          </a:p>
        </p:txBody>
      </p:sp>
    </p:spTree>
    <p:extLst>
      <p:ext uri="{BB962C8B-B14F-4D97-AF65-F5344CB8AC3E}">
        <p14:creationId xmlns:p14="http://schemas.microsoft.com/office/powerpoint/2010/main" val="1927806954"/>
      </p:ext>
    </p:extLst>
  </p:cSld>
  <p:clrMapOvr>
    <a:masterClrMapping/>
  </p:clrMapOvr>
  <p:transition spd="slow" advTm="6161">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fontScale="90000"/>
          </a:bodyPr>
          <a:lstStyle/>
          <a:p>
            <a:r>
              <a:rPr lang="fr-MA" dirty="0" err="1"/>
              <a:t>Justinmind</a:t>
            </a:r>
            <a:endParaRPr lang="ja-JP" altLang="en-US" dirty="0"/>
          </a:p>
        </p:txBody>
      </p:sp>
      <p:sp>
        <p:nvSpPr>
          <p:cNvPr id="10" name="テキスト プレースホルダー 9"/>
          <p:cNvSpPr>
            <a:spLocks noGrp="1"/>
          </p:cNvSpPr>
          <p:nvPr>
            <p:ph type="body" sz="quarter" idx="16"/>
          </p:nvPr>
        </p:nvSpPr>
        <p:spPr/>
        <p:txBody>
          <a:bodyPr/>
          <a:lstStyle/>
          <a:p>
            <a:r>
              <a:rPr lang="en-US" altLang="ja-JP" dirty="0"/>
              <a:t>Website: Justinmind.com</a:t>
            </a:r>
          </a:p>
        </p:txBody>
      </p:sp>
      <p:sp>
        <p:nvSpPr>
          <p:cNvPr id="9" name="テキスト プレースホルダー 8"/>
          <p:cNvSpPr>
            <a:spLocks noGrp="1"/>
          </p:cNvSpPr>
          <p:nvPr>
            <p:ph type="body" sz="quarter" idx="14"/>
          </p:nvPr>
        </p:nvSpPr>
        <p:spPr>
          <a:xfrm>
            <a:off x="1932860" y="5012901"/>
            <a:ext cx="8323105" cy="1935537"/>
          </a:xfrm>
        </p:spPr>
        <p:txBody>
          <a:bodyPr>
            <a:normAutofit/>
          </a:bodyPr>
          <a:lstStyle/>
          <a:p>
            <a:endParaRPr lang="fr-FR" altLang="ja-JP" dirty="0"/>
          </a:p>
          <a:p>
            <a:r>
              <a:rPr lang="fr-FR" altLang="ja-JP" dirty="0"/>
              <a:t>L'outil de prototypage </a:t>
            </a:r>
            <a:r>
              <a:rPr lang="fr-FR" altLang="ja-JP" dirty="0" err="1"/>
              <a:t>Justinmind</a:t>
            </a:r>
            <a:r>
              <a:rPr lang="fr-FR" altLang="ja-JP" dirty="0"/>
              <a:t> est un outil de création de prototypes d'applications Web et mobiles et de structures filaires haute fidélité pour sites Web. Il offre des fonctionnalités typiques des outils de création de diagrammes, telles que le placement par glisser-déposer, le redimensionnement, le formatage et l'exportation / importation de widgets.</a:t>
            </a:r>
            <a:endParaRPr kumimoji="1" lang="ja-JP" altLang="en-US" dirty="0"/>
          </a:p>
        </p:txBody>
      </p:sp>
      <p:sp>
        <p:nvSpPr>
          <p:cNvPr id="5" name="スライド番号プレースホルダー 4"/>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11</a:t>
            </a:fld>
            <a:endParaRPr kumimoji="1" lang="ja-JP" altLang="en-US">
              <a:solidFill>
                <a:prstClr val="white"/>
              </a:solidFill>
              <a:latin typeface="Open Sans"/>
            </a:endParaRPr>
          </a:p>
        </p:txBody>
      </p:sp>
      <p:pic>
        <p:nvPicPr>
          <p:cNvPr id="4" name="Picture Placeholder 3">
            <a:extLst>
              <a:ext uri="{FF2B5EF4-FFF2-40B4-BE49-F238E27FC236}">
                <a16:creationId xmlns:a16="http://schemas.microsoft.com/office/drawing/2014/main" id="{C1294D10-B309-4F05-80F2-DF31C266901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 b="16"/>
          <a:stretch>
            <a:fillRect/>
          </a:stretch>
        </p:blipFill>
        <p:spPr>
          <a:xfrm>
            <a:off x="4421083" y="682662"/>
            <a:ext cx="3277040" cy="3277040"/>
          </a:xfrm>
        </p:spPr>
      </p:pic>
    </p:spTree>
    <p:extLst>
      <p:ext uri="{BB962C8B-B14F-4D97-AF65-F5344CB8AC3E}">
        <p14:creationId xmlns:p14="http://schemas.microsoft.com/office/powerpoint/2010/main" val="1381627690"/>
      </p:ext>
    </p:extLst>
  </p:cSld>
  <p:clrMapOvr>
    <a:masterClrMapping/>
  </p:clrMapOvr>
  <p:transition spd="slow" advTm="5308">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2"/>
          </p:nvPr>
        </p:nvSpPr>
        <p:spPr/>
      </p:sp>
      <p:sp>
        <p:nvSpPr>
          <p:cNvPr id="7" name="テキスト プレースホルダー 6"/>
          <p:cNvSpPr>
            <a:spLocks noGrp="1"/>
          </p:cNvSpPr>
          <p:nvPr>
            <p:ph type="body" sz="quarter" idx="13"/>
          </p:nvPr>
        </p:nvSpPr>
        <p:spPr/>
        <p:txBody>
          <a:bodyPr/>
          <a:lstStyle/>
          <a:p>
            <a:endParaRPr kumimoji="1" lang="ja-JP" altLang="en-US"/>
          </a:p>
        </p:txBody>
      </p:sp>
      <p:sp>
        <p:nvSpPr>
          <p:cNvPr id="8" name="テキスト プレースホルダー 7"/>
          <p:cNvSpPr>
            <a:spLocks noGrp="1"/>
          </p:cNvSpPr>
          <p:nvPr>
            <p:ph type="body" sz="quarter" idx="14"/>
          </p:nvPr>
        </p:nvSpPr>
        <p:spPr/>
        <p:txBody>
          <a:bodyPr/>
          <a:lstStyle/>
          <a:p>
            <a:endParaRPr kumimoji="1" lang="ja-JP" altLang="en-US"/>
          </a:p>
        </p:txBody>
      </p:sp>
      <p:sp>
        <p:nvSpPr>
          <p:cNvPr id="9" name="テキスト プレースホルダー 8"/>
          <p:cNvSpPr>
            <a:spLocks noGrp="1"/>
          </p:cNvSpPr>
          <p:nvPr>
            <p:ph type="body" sz="quarter" idx="15"/>
          </p:nvPr>
        </p:nvSpPr>
        <p:spPr/>
        <p:txBody>
          <a:bodyPr/>
          <a:lstStyle/>
          <a:p>
            <a:endParaRPr kumimoji="1" lang="ja-JP" altLang="en-US"/>
          </a:p>
        </p:txBody>
      </p:sp>
      <p:pic>
        <p:nvPicPr>
          <p:cNvPr id="36" name="図プレースホルダー 35"/>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a:stretch>
            <a:fillRect/>
          </a:stretch>
        </p:blipFill>
        <p:spPr/>
      </p:pic>
      <p:pic>
        <p:nvPicPr>
          <p:cNvPr id="38" name="図プレースホルダー 37"/>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l="16211" r="16211"/>
          <a:stretch>
            <a:fillRect/>
          </a:stretch>
        </p:blipFill>
        <p:spPr/>
      </p:pic>
      <p:pic>
        <p:nvPicPr>
          <p:cNvPr id="37" name="図プレースホルダー 36"/>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92" b="92"/>
          <a:stretch>
            <a:fillRect/>
          </a:stretch>
        </p:blipFill>
        <p:spPr/>
      </p:pic>
      <p:sp>
        <p:nvSpPr>
          <p:cNvPr id="13" name="テキスト プレースホルダー 12"/>
          <p:cNvSpPr>
            <a:spLocks noGrp="1"/>
          </p:cNvSpPr>
          <p:nvPr>
            <p:ph type="body" sz="quarter" idx="20"/>
          </p:nvPr>
        </p:nvSpPr>
        <p:spPr/>
        <p:txBody>
          <a:bodyPr/>
          <a:lstStyle/>
          <a:p>
            <a:r>
              <a:rPr lang="fr-MA" altLang="ja-JP" dirty="0"/>
              <a:t>POPULARIT</a:t>
            </a:r>
            <a:r>
              <a:rPr lang="fr-MA" b="1" dirty="0"/>
              <a:t>É</a:t>
            </a:r>
            <a:endParaRPr kumimoji="1" lang="ja-JP" altLang="en-US" dirty="0"/>
          </a:p>
        </p:txBody>
      </p:sp>
      <p:sp>
        <p:nvSpPr>
          <p:cNvPr id="14" name="テキスト プレースホルダー 13"/>
          <p:cNvSpPr>
            <a:spLocks noGrp="1"/>
          </p:cNvSpPr>
          <p:nvPr>
            <p:ph type="body" sz="quarter" idx="21"/>
          </p:nvPr>
        </p:nvSpPr>
        <p:spPr/>
        <p:txBody>
          <a:bodyPr/>
          <a:lstStyle/>
          <a:p>
            <a:r>
              <a:rPr lang="en-US" altLang="ja-JP" dirty="0"/>
              <a:t>PRIX</a:t>
            </a:r>
            <a:endParaRPr kumimoji="1" lang="ja-JP" altLang="en-US" dirty="0"/>
          </a:p>
        </p:txBody>
      </p:sp>
      <p:sp>
        <p:nvSpPr>
          <p:cNvPr id="15" name="テキスト プレースホルダー 14"/>
          <p:cNvSpPr>
            <a:spLocks noGrp="1"/>
          </p:cNvSpPr>
          <p:nvPr>
            <p:ph type="body" sz="quarter" idx="22"/>
          </p:nvPr>
        </p:nvSpPr>
        <p:spPr>
          <a:xfrm>
            <a:off x="8038290" y="4292946"/>
            <a:ext cx="3311793" cy="479970"/>
          </a:xfrm>
        </p:spPr>
        <p:txBody>
          <a:bodyPr/>
          <a:lstStyle/>
          <a:p>
            <a:r>
              <a:rPr kumimoji="1" lang="en-US" altLang="ja-JP" dirty="0"/>
              <a:t>NIVEAU DE DIFFICULT</a:t>
            </a:r>
            <a:r>
              <a:rPr lang="fr-MA" b="1" dirty="0"/>
              <a:t>É</a:t>
            </a:r>
            <a:endParaRPr kumimoji="1" lang="ja-JP" altLang="en-US" dirty="0"/>
          </a:p>
        </p:txBody>
      </p:sp>
      <p:sp>
        <p:nvSpPr>
          <p:cNvPr id="16" name="テキスト プレースホルダー 15"/>
          <p:cNvSpPr>
            <a:spLocks noGrp="1"/>
          </p:cNvSpPr>
          <p:nvPr>
            <p:ph type="body" sz="quarter" idx="23"/>
          </p:nvPr>
        </p:nvSpPr>
        <p:spPr/>
        <p:txBody>
          <a:bodyPr/>
          <a:lstStyle/>
          <a:p>
            <a:r>
              <a:rPr lang="fr-MA" altLang="ja-JP" dirty="0"/>
              <a:t>Logiciel Dépassé et très lent</a:t>
            </a:r>
            <a:endParaRPr lang="ja-JP" altLang="en-US" dirty="0"/>
          </a:p>
        </p:txBody>
      </p:sp>
      <p:sp>
        <p:nvSpPr>
          <p:cNvPr id="17" name="テキスト プレースホルダー 16"/>
          <p:cNvSpPr>
            <a:spLocks noGrp="1"/>
          </p:cNvSpPr>
          <p:nvPr>
            <p:ph type="body" sz="quarter" idx="24"/>
          </p:nvPr>
        </p:nvSpPr>
        <p:spPr/>
        <p:txBody>
          <a:bodyPr/>
          <a:lstStyle/>
          <a:p>
            <a:r>
              <a:rPr lang="en-US" altLang="ja-JP" dirty="0"/>
              <a:t>Il y a la version libre</a:t>
            </a:r>
            <a:br>
              <a:rPr lang="en-US" altLang="ja-JP" dirty="0"/>
            </a:br>
            <a:r>
              <a:rPr lang="en-US" altLang="ja-JP" dirty="0"/>
              <a:t>et la version </a:t>
            </a:r>
            <a:r>
              <a:rPr lang="en-US" altLang="ja-JP" dirty="0" err="1"/>
              <a:t>payante</a:t>
            </a:r>
            <a:r>
              <a:rPr lang="en-US" altLang="ja-JP" dirty="0"/>
              <a:t> à </a:t>
            </a:r>
            <a:r>
              <a:rPr lang="en-US" altLang="ja-JP" dirty="0" err="1"/>
              <a:t>partir</a:t>
            </a:r>
            <a:r>
              <a:rPr lang="en-US" altLang="ja-JP" dirty="0"/>
              <a:t> de US$19/</a:t>
            </a:r>
            <a:r>
              <a:rPr lang="en-US" altLang="ja-JP" dirty="0" err="1"/>
              <a:t>mo</a:t>
            </a:r>
            <a:endParaRPr lang="ja-JP" altLang="en-US" dirty="0"/>
          </a:p>
        </p:txBody>
      </p:sp>
      <p:sp>
        <p:nvSpPr>
          <p:cNvPr id="18" name="テキスト プレースホルダー 17"/>
          <p:cNvSpPr>
            <a:spLocks noGrp="1"/>
          </p:cNvSpPr>
          <p:nvPr>
            <p:ph type="body" sz="quarter" idx="25"/>
          </p:nvPr>
        </p:nvSpPr>
        <p:spPr/>
        <p:txBody>
          <a:bodyPr/>
          <a:lstStyle/>
          <a:p>
            <a:r>
              <a:rPr lang="en-US" altLang="ja-JP" dirty="0"/>
              <a:t>Facile</a:t>
            </a:r>
            <a:endParaRPr kumimoji="1" lang="ja-JP" altLang="en-US" dirty="0"/>
          </a:p>
        </p:txBody>
      </p:sp>
      <p:sp>
        <p:nvSpPr>
          <p:cNvPr id="11" name="スライド番号プレースホルダー 10"/>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12</a:t>
            </a:fld>
            <a:endParaRPr kumimoji="1" lang="ja-JP" altLang="en-US">
              <a:solidFill>
                <a:prstClr val="white"/>
              </a:solidFill>
              <a:latin typeface="Open Sans"/>
            </a:endParaRPr>
          </a:p>
        </p:txBody>
      </p:sp>
    </p:spTree>
    <p:extLst>
      <p:ext uri="{BB962C8B-B14F-4D97-AF65-F5344CB8AC3E}">
        <p14:creationId xmlns:p14="http://schemas.microsoft.com/office/powerpoint/2010/main" val="2663314880"/>
      </p:ext>
    </p:extLst>
  </p:cSld>
  <p:clrMapOvr>
    <a:masterClrMapping/>
  </p:clrMapOvr>
  <p:transition spd="slow" advTm="6161">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fontScale="90000"/>
          </a:bodyPr>
          <a:lstStyle/>
          <a:p>
            <a:r>
              <a:rPr lang="en-US" altLang="ja-JP" dirty="0"/>
              <a:t>Adobe XD</a:t>
            </a:r>
            <a:endParaRPr lang="ja-JP" altLang="en-US" dirty="0"/>
          </a:p>
        </p:txBody>
      </p:sp>
      <p:sp>
        <p:nvSpPr>
          <p:cNvPr id="10" name="テキスト プレースホルダー 9"/>
          <p:cNvSpPr>
            <a:spLocks noGrp="1"/>
          </p:cNvSpPr>
          <p:nvPr>
            <p:ph type="body" sz="quarter" idx="16"/>
          </p:nvPr>
        </p:nvSpPr>
        <p:spPr/>
        <p:txBody>
          <a:bodyPr/>
          <a:lstStyle/>
          <a:p>
            <a:r>
              <a:rPr lang="en-US" altLang="ja-JP" dirty="0"/>
              <a:t>Website: Adobe.com/</a:t>
            </a:r>
            <a:r>
              <a:rPr lang="en-US" altLang="ja-JP" dirty="0" err="1"/>
              <a:t>xd</a:t>
            </a:r>
            <a:endParaRPr lang="en-US" altLang="ja-JP" dirty="0"/>
          </a:p>
        </p:txBody>
      </p:sp>
      <p:sp>
        <p:nvSpPr>
          <p:cNvPr id="9" name="テキスト プレースホルダー 8"/>
          <p:cNvSpPr>
            <a:spLocks noGrp="1"/>
          </p:cNvSpPr>
          <p:nvPr>
            <p:ph type="body" sz="quarter" idx="14"/>
          </p:nvPr>
        </p:nvSpPr>
        <p:spPr/>
        <p:txBody>
          <a:bodyPr>
            <a:normAutofit/>
          </a:bodyPr>
          <a:lstStyle/>
          <a:p>
            <a:r>
              <a:rPr lang="fr-FR" altLang="ja-JP" dirty="0"/>
              <a:t>Adobe XD est un outil de conception d'expérience utilisateur à base de vecteur pour applications Web et applications mobiles, développé et publié par Adobe Inc.</a:t>
            </a:r>
            <a:endParaRPr kumimoji="1" lang="ja-JP" altLang="en-US" dirty="0"/>
          </a:p>
        </p:txBody>
      </p:sp>
      <p:sp>
        <p:nvSpPr>
          <p:cNvPr id="5" name="スライド番号プレースホルダー 4"/>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13</a:t>
            </a:fld>
            <a:endParaRPr kumimoji="1" lang="ja-JP" altLang="en-US">
              <a:solidFill>
                <a:prstClr val="white"/>
              </a:solidFill>
              <a:latin typeface="Open Sans"/>
            </a:endParaRPr>
          </a:p>
        </p:txBody>
      </p:sp>
      <p:pic>
        <p:nvPicPr>
          <p:cNvPr id="4" name="Picture Placeholder 3">
            <a:extLst>
              <a:ext uri="{FF2B5EF4-FFF2-40B4-BE49-F238E27FC236}">
                <a16:creationId xmlns:a16="http://schemas.microsoft.com/office/drawing/2014/main" id="{2A0752BC-E00A-4654-9C6A-067C0C46BF5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 b="16"/>
          <a:stretch>
            <a:fillRect/>
          </a:stretch>
        </p:blipFill>
        <p:spPr/>
      </p:pic>
    </p:spTree>
    <p:extLst>
      <p:ext uri="{BB962C8B-B14F-4D97-AF65-F5344CB8AC3E}">
        <p14:creationId xmlns:p14="http://schemas.microsoft.com/office/powerpoint/2010/main" val="407975312"/>
      </p:ext>
    </p:extLst>
  </p:cSld>
  <p:clrMapOvr>
    <a:masterClrMapping/>
  </p:clrMapOvr>
  <p:transition spd="slow" advTm="5308">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2"/>
          </p:nvPr>
        </p:nvSpPr>
        <p:spPr/>
      </p:sp>
      <p:sp>
        <p:nvSpPr>
          <p:cNvPr id="7" name="テキスト プレースホルダー 6"/>
          <p:cNvSpPr>
            <a:spLocks noGrp="1"/>
          </p:cNvSpPr>
          <p:nvPr>
            <p:ph type="body" sz="quarter" idx="13"/>
          </p:nvPr>
        </p:nvSpPr>
        <p:spPr/>
        <p:txBody>
          <a:bodyPr/>
          <a:lstStyle/>
          <a:p>
            <a:endParaRPr kumimoji="1" lang="ja-JP" altLang="en-US"/>
          </a:p>
        </p:txBody>
      </p:sp>
      <p:sp>
        <p:nvSpPr>
          <p:cNvPr id="8" name="テキスト プレースホルダー 7"/>
          <p:cNvSpPr>
            <a:spLocks noGrp="1"/>
          </p:cNvSpPr>
          <p:nvPr>
            <p:ph type="body" sz="quarter" idx="14"/>
          </p:nvPr>
        </p:nvSpPr>
        <p:spPr/>
        <p:txBody>
          <a:bodyPr/>
          <a:lstStyle/>
          <a:p>
            <a:endParaRPr kumimoji="1" lang="ja-JP" altLang="en-US"/>
          </a:p>
        </p:txBody>
      </p:sp>
      <p:sp>
        <p:nvSpPr>
          <p:cNvPr id="9" name="テキスト プレースホルダー 8"/>
          <p:cNvSpPr>
            <a:spLocks noGrp="1"/>
          </p:cNvSpPr>
          <p:nvPr>
            <p:ph type="body" sz="quarter" idx="15"/>
          </p:nvPr>
        </p:nvSpPr>
        <p:spPr/>
        <p:txBody>
          <a:bodyPr/>
          <a:lstStyle/>
          <a:p>
            <a:endParaRPr kumimoji="1" lang="ja-JP" altLang="en-US"/>
          </a:p>
        </p:txBody>
      </p:sp>
      <p:pic>
        <p:nvPicPr>
          <p:cNvPr id="36" name="図プレースホルダー 35"/>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a:stretch>
            <a:fillRect/>
          </a:stretch>
        </p:blipFill>
        <p:spPr/>
      </p:pic>
      <p:pic>
        <p:nvPicPr>
          <p:cNvPr id="38" name="図プレースホルダー 37"/>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l="16211" r="16211"/>
          <a:stretch>
            <a:fillRect/>
          </a:stretch>
        </p:blipFill>
        <p:spPr/>
      </p:pic>
      <p:pic>
        <p:nvPicPr>
          <p:cNvPr id="37" name="図プレースホルダー 36"/>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92" b="92"/>
          <a:stretch>
            <a:fillRect/>
          </a:stretch>
        </p:blipFill>
        <p:spPr/>
      </p:pic>
      <p:sp>
        <p:nvSpPr>
          <p:cNvPr id="13" name="テキスト プレースホルダー 12"/>
          <p:cNvSpPr>
            <a:spLocks noGrp="1"/>
          </p:cNvSpPr>
          <p:nvPr>
            <p:ph type="body" sz="quarter" idx="20"/>
          </p:nvPr>
        </p:nvSpPr>
        <p:spPr/>
        <p:txBody>
          <a:bodyPr/>
          <a:lstStyle/>
          <a:p>
            <a:r>
              <a:rPr lang="fr-MA" altLang="ja-JP" dirty="0"/>
              <a:t>POPULARIT</a:t>
            </a:r>
            <a:r>
              <a:rPr lang="fr-MA" b="1" dirty="0"/>
              <a:t>É</a:t>
            </a:r>
            <a:endParaRPr kumimoji="1" lang="ja-JP" altLang="en-US" dirty="0"/>
          </a:p>
        </p:txBody>
      </p:sp>
      <p:sp>
        <p:nvSpPr>
          <p:cNvPr id="14" name="テキスト プレースホルダー 13"/>
          <p:cNvSpPr>
            <a:spLocks noGrp="1"/>
          </p:cNvSpPr>
          <p:nvPr>
            <p:ph type="body" sz="quarter" idx="21"/>
          </p:nvPr>
        </p:nvSpPr>
        <p:spPr/>
        <p:txBody>
          <a:bodyPr/>
          <a:lstStyle/>
          <a:p>
            <a:r>
              <a:rPr lang="en-US" altLang="ja-JP" dirty="0"/>
              <a:t>PRIX</a:t>
            </a:r>
            <a:endParaRPr kumimoji="1" lang="ja-JP" altLang="en-US" dirty="0"/>
          </a:p>
        </p:txBody>
      </p:sp>
      <p:sp>
        <p:nvSpPr>
          <p:cNvPr id="15" name="テキスト プレースホルダー 14"/>
          <p:cNvSpPr>
            <a:spLocks noGrp="1"/>
          </p:cNvSpPr>
          <p:nvPr>
            <p:ph type="body" sz="quarter" idx="22"/>
          </p:nvPr>
        </p:nvSpPr>
        <p:spPr>
          <a:xfrm>
            <a:off x="8038290" y="4292946"/>
            <a:ext cx="3311793" cy="479970"/>
          </a:xfrm>
        </p:spPr>
        <p:txBody>
          <a:bodyPr/>
          <a:lstStyle/>
          <a:p>
            <a:r>
              <a:rPr kumimoji="1" lang="en-US" altLang="ja-JP" dirty="0"/>
              <a:t>NIVEAU DE DIFFICULT</a:t>
            </a:r>
            <a:r>
              <a:rPr lang="fr-MA" b="1" dirty="0"/>
              <a:t>É</a:t>
            </a:r>
            <a:endParaRPr kumimoji="1" lang="ja-JP" altLang="en-US" dirty="0"/>
          </a:p>
        </p:txBody>
      </p:sp>
      <p:sp>
        <p:nvSpPr>
          <p:cNvPr id="16" name="テキスト プレースホルダー 15"/>
          <p:cNvSpPr>
            <a:spLocks noGrp="1"/>
          </p:cNvSpPr>
          <p:nvPr>
            <p:ph type="body" sz="quarter" idx="23"/>
          </p:nvPr>
        </p:nvSpPr>
        <p:spPr/>
        <p:txBody>
          <a:bodyPr/>
          <a:lstStyle/>
          <a:p>
            <a:r>
              <a:rPr lang="en-US" altLang="ja-JP" dirty="0" err="1"/>
              <a:t>Logiciel</a:t>
            </a:r>
            <a:r>
              <a:rPr lang="en-US" altLang="ja-JP" dirty="0"/>
              <a:t> </a:t>
            </a:r>
            <a:r>
              <a:rPr lang="en-US" altLang="ja-JP" dirty="0" err="1"/>
              <a:t>trés</a:t>
            </a:r>
            <a:r>
              <a:rPr lang="en-US" altLang="ja-JP" dirty="0"/>
              <a:t> Populaire a cause de son </a:t>
            </a:r>
            <a:r>
              <a:rPr lang="en-US" altLang="ja-JP" dirty="0" err="1"/>
              <a:t>convivialité</a:t>
            </a:r>
            <a:endParaRPr kumimoji="1" lang="ja-JP" altLang="en-US" dirty="0"/>
          </a:p>
        </p:txBody>
      </p:sp>
      <p:sp>
        <p:nvSpPr>
          <p:cNvPr id="17" name="テキスト プレースホルダー 16"/>
          <p:cNvSpPr>
            <a:spLocks noGrp="1"/>
          </p:cNvSpPr>
          <p:nvPr>
            <p:ph type="body" sz="quarter" idx="24"/>
          </p:nvPr>
        </p:nvSpPr>
        <p:spPr/>
        <p:txBody>
          <a:bodyPr/>
          <a:lstStyle/>
          <a:p>
            <a:r>
              <a:rPr kumimoji="1" lang="en-US" altLang="ja-JP" dirty="0"/>
              <a:t>Libre à </a:t>
            </a:r>
            <a:r>
              <a:rPr kumimoji="1" lang="en-US" altLang="ja-JP" dirty="0" err="1"/>
              <a:t>utiliser</a:t>
            </a:r>
            <a:endParaRPr kumimoji="1" lang="ja-JP" altLang="en-US" dirty="0"/>
          </a:p>
        </p:txBody>
      </p:sp>
      <p:sp>
        <p:nvSpPr>
          <p:cNvPr id="18" name="テキスト プレースホルダー 17"/>
          <p:cNvSpPr>
            <a:spLocks noGrp="1"/>
          </p:cNvSpPr>
          <p:nvPr>
            <p:ph type="body" sz="quarter" idx="25"/>
          </p:nvPr>
        </p:nvSpPr>
        <p:spPr/>
        <p:txBody>
          <a:bodyPr/>
          <a:lstStyle/>
          <a:p>
            <a:r>
              <a:rPr kumimoji="1" lang="en-US" altLang="ja-JP" dirty="0" err="1"/>
              <a:t>Niveau</a:t>
            </a:r>
            <a:r>
              <a:rPr kumimoji="1" lang="en-US" altLang="ja-JP" dirty="0"/>
              <a:t> de </a:t>
            </a:r>
            <a:r>
              <a:rPr kumimoji="1" lang="en-US" altLang="ja-JP" dirty="0" err="1"/>
              <a:t>difficulté</a:t>
            </a:r>
            <a:r>
              <a:rPr kumimoji="1" lang="en-US" altLang="ja-JP" dirty="0"/>
              <a:t> </a:t>
            </a:r>
            <a:r>
              <a:rPr kumimoji="1" lang="en-US" altLang="ja-JP" dirty="0" err="1"/>
              <a:t>Moyen</a:t>
            </a:r>
            <a:endParaRPr kumimoji="1" lang="ja-JP" altLang="en-US" dirty="0"/>
          </a:p>
        </p:txBody>
      </p:sp>
      <p:sp>
        <p:nvSpPr>
          <p:cNvPr id="11" name="スライド番号プレースホルダー 10"/>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14</a:t>
            </a:fld>
            <a:endParaRPr kumimoji="1" lang="ja-JP" altLang="en-US">
              <a:solidFill>
                <a:prstClr val="white"/>
              </a:solidFill>
              <a:latin typeface="Open Sans"/>
            </a:endParaRPr>
          </a:p>
        </p:txBody>
      </p:sp>
    </p:spTree>
    <p:extLst>
      <p:ext uri="{BB962C8B-B14F-4D97-AF65-F5344CB8AC3E}">
        <p14:creationId xmlns:p14="http://schemas.microsoft.com/office/powerpoint/2010/main" val="105318914"/>
      </p:ext>
    </p:extLst>
  </p:cSld>
  <p:clrMapOvr>
    <a:masterClrMapping/>
  </p:clrMapOvr>
  <p:transition spd="slow" advTm="6161">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p:cNvSpPr>
            <a:spLocks noGrp="1"/>
          </p:cNvSpPr>
          <p:nvPr>
            <p:ph type="title"/>
          </p:nvPr>
        </p:nvSpPr>
        <p:spPr/>
        <p:txBody>
          <a:bodyPr/>
          <a:lstStyle/>
          <a:p>
            <a:r>
              <a:rPr lang="en-US" dirty="0">
                <a:latin typeface="DIN Alternate" charset="0"/>
                <a:ea typeface="DIN Alternate" charset="0"/>
                <a:cs typeface="DIN Alternate" charset="0"/>
              </a:rPr>
              <a:t>Tips &amp; Tricks (PC and Mac)</a:t>
            </a:r>
          </a:p>
        </p:txBody>
      </p:sp>
      <p:sp>
        <p:nvSpPr>
          <p:cNvPr id="2" name="Rectangle 1">
            <a:extLst>
              <a:ext uri="{C183D7F6-B498-43B3-948B-1728B52AA6E4}">
                <adec:decorative xmlns:adec="http://schemas.microsoft.com/office/drawing/2017/decorative" val="1"/>
              </a:ext>
            </a:extLst>
          </p:cNvPr>
          <p:cNvSpPr/>
          <p:nvPr/>
        </p:nvSpPr>
        <p:spPr bwMode="auto">
          <a:xfrm>
            <a:off x="0" y="0"/>
            <a:ext cx="12188825" cy="6858000"/>
          </a:xfrm>
          <a:prstGeom prst="rect">
            <a:avLst/>
          </a:prstGeom>
          <a:gradFill flip="none" rotWithShape="1">
            <a:gsLst>
              <a:gs pos="19000">
                <a:srgbClr val="404040"/>
              </a:gs>
              <a:gs pos="100000">
                <a:srgbClr val="535353"/>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4" name="Rectangle 3">
            <a:extLst>
              <a:ext uri="{C183D7F6-B498-43B3-948B-1728B52AA6E4}">
                <adec:decorative xmlns:adec="http://schemas.microsoft.com/office/drawing/2017/decorative" val="0"/>
              </a:ext>
            </a:extLst>
          </p:cNvPr>
          <p:cNvSpPr/>
          <p:nvPr/>
        </p:nvSpPr>
        <p:spPr>
          <a:xfrm>
            <a:off x="74612" y="0"/>
            <a:ext cx="11911460" cy="584775"/>
          </a:xfrm>
          <a:prstGeom prst="rect">
            <a:avLst/>
          </a:prstGeom>
        </p:spPr>
        <p:txBody>
          <a:bodyPr wrap="square">
            <a:spAutoFit/>
          </a:bodyPr>
          <a:lstStyle/>
          <a:p>
            <a:r>
              <a:rPr lang="fr-MA" sz="3200" cap="all" dirty="0">
                <a:solidFill>
                  <a:schemeClr val="bg1"/>
                </a:solidFill>
                <a:latin typeface="DIN Alternate"/>
                <a:hlinkClick r:id="rId3"/>
              </a:rPr>
              <a:t>LE PRÉ AUX CLERCS</a:t>
            </a:r>
            <a:r>
              <a:rPr lang="fr-MA" sz="3200" cap="all" dirty="0">
                <a:solidFill>
                  <a:schemeClr val="bg1"/>
                </a:solidFill>
                <a:latin typeface="DIN Alternate"/>
              </a:rPr>
              <a:t> </a:t>
            </a:r>
            <a:r>
              <a:rPr lang="en-US" sz="3200" cap="all" dirty="0">
                <a:solidFill>
                  <a:srgbClr val="FFFFFF"/>
                </a:solidFill>
                <a:latin typeface="DIN Alternate" charset="0"/>
              </a:rPr>
              <a:t>RESTAURANt</a:t>
            </a:r>
            <a:r>
              <a:rPr lang="en-US" sz="3200" dirty="0">
                <a:solidFill>
                  <a:srgbClr val="FFFFFF"/>
                </a:solidFill>
                <a:latin typeface="DIN Alternate" charset="0"/>
                <a:ea typeface="DIN Alternate" charset="0"/>
                <a:cs typeface="DIN Alternate" charset="0"/>
              </a:rPr>
              <a:t> </a:t>
            </a:r>
            <a:r>
              <a:rPr lang="en-US" dirty="0">
                <a:solidFill>
                  <a:srgbClr val="A3A3A3"/>
                </a:solidFill>
                <a:latin typeface="DIN Alternate" charset="0"/>
                <a:ea typeface="DIN Alternate" charset="0"/>
                <a:cs typeface="DIN Alternate" charset="0"/>
              </a:rPr>
              <a:t>(</a:t>
            </a:r>
            <a:r>
              <a:rPr lang="fr-FR" dirty="0">
                <a:solidFill>
                  <a:srgbClr val="A3A3A3"/>
                </a:solidFill>
                <a:latin typeface="DIN Alternate" charset="0"/>
                <a:ea typeface="DIN Alternate" charset="0"/>
                <a:cs typeface="DIN Alternate" charset="0"/>
              </a:rPr>
              <a:t>captures d'écran de notre travail d'Adobe XD</a:t>
            </a:r>
            <a:r>
              <a:rPr lang="en-US" dirty="0">
                <a:solidFill>
                  <a:srgbClr val="A3A3A3"/>
                </a:solidFill>
                <a:latin typeface="DIN Alternate" charset="0"/>
                <a:ea typeface="DIN Alternate" charset="0"/>
                <a:cs typeface="DIN Alternate" charset="0"/>
              </a:rPr>
              <a:t>)</a:t>
            </a:r>
          </a:p>
        </p:txBody>
      </p:sp>
      <p:grpSp>
        <p:nvGrpSpPr>
          <p:cNvPr id="13" name="Group 12">
            <a:extLst>
              <a:ext uri="{FF2B5EF4-FFF2-40B4-BE49-F238E27FC236}">
                <a16:creationId xmlns:a16="http://schemas.microsoft.com/office/drawing/2014/main" id="{8788A9A4-5447-463A-A521-B49A166F16E6}"/>
              </a:ext>
            </a:extLst>
          </p:cNvPr>
          <p:cNvGrpSpPr/>
          <p:nvPr/>
        </p:nvGrpSpPr>
        <p:grpSpPr>
          <a:xfrm>
            <a:off x="182781" y="675356"/>
            <a:ext cx="3027843" cy="6090627"/>
            <a:chOff x="182436" y="581531"/>
            <a:chExt cx="2774631" cy="5966577"/>
          </a:xfrm>
        </p:grpSpPr>
        <p:sp>
          <p:nvSpPr>
            <p:cNvPr id="29" name="Rounded Rectangle 28">
              <a:extLst>
                <a:ext uri="{C183D7F6-B498-43B3-948B-1728B52AA6E4}">
                  <adec:decorative xmlns:adec="http://schemas.microsoft.com/office/drawing/2017/decorative" val="1"/>
                </a:ext>
              </a:extLst>
            </p:cNvPr>
            <p:cNvSpPr/>
            <p:nvPr/>
          </p:nvSpPr>
          <p:spPr bwMode="auto">
            <a:xfrm>
              <a:off x="182436" y="581531"/>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sp>
          <p:nvSpPr>
            <p:cNvPr id="52" name="TextBox 51"/>
            <p:cNvSpPr txBox="1"/>
            <p:nvPr/>
          </p:nvSpPr>
          <p:spPr>
            <a:xfrm>
              <a:off x="200738" y="666390"/>
              <a:ext cx="2706232" cy="5796868"/>
            </a:xfrm>
            <a:prstGeom prst="rect">
              <a:avLst/>
            </a:prstGeom>
            <a:noFill/>
          </p:spPr>
          <p:txBody>
            <a:bodyPr wrap="square" rIns="91440" rtlCol="0">
              <a:spAutoFit/>
            </a:bodyPr>
            <a:lstStyle/>
            <a:p>
              <a:pPr>
                <a:spcBef>
                  <a:spcPts val="300"/>
                </a:spcBef>
              </a:pPr>
              <a:r>
                <a:rPr lang="fr-FR" b="1" dirty="0">
                  <a:solidFill>
                    <a:srgbClr val="535353"/>
                  </a:solidFill>
                  <a:latin typeface="Arial" charset="0"/>
                  <a:ea typeface="Arial" charset="0"/>
                  <a:cs typeface="Arial" charset="0"/>
                </a:rPr>
                <a:t>Comment ce travail a été conçu et organisé?</a:t>
              </a:r>
            </a:p>
            <a:p>
              <a:pPr marL="342900" indent="-342900">
                <a:spcBef>
                  <a:spcPts val="300"/>
                </a:spcBef>
                <a:buFont typeface="+mj-lt"/>
                <a:buAutoNum type="arabicPeriod"/>
              </a:pPr>
              <a:r>
                <a:rPr lang="fr-FR" sz="1600" dirty="0">
                  <a:solidFill>
                    <a:schemeClr val="tx1">
                      <a:lumMod val="65000"/>
                      <a:lumOff val="35000"/>
                    </a:schemeClr>
                  </a:solidFill>
                  <a:latin typeface="Arial" charset="0"/>
                  <a:ea typeface="Arial" charset="0"/>
                  <a:cs typeface="Arial" charset="0"/>
                </a:rPr>
                <a:t>nous avons discuté du site Web que nous allons utiliser pour notre maquettage et mockup, et à la fin nous avons choisi </a:t>
              </a:r>
              <a:r>
                <a:rPr lang="fr-FR" sz="1600" dirty="0">
                  <a:solidFill>
                    <a:schemeClr val="tx1">
                      <a:lumMod val="65000"/>
                      <a:lumOff val="35000"/>
                    </a:schemeClr>
                  </a:solidFill>
                  <a:latin typeface="Arial" charset="0"/>
                  <a:ea typeface="Arial" charset="0"/>
                  <a:cs typeface="Arial" charset="0"/>
                  <a:hlinkClick r:id="rId3"/>
                </a:rPr>
                <a:t>LE PRÉ AUX CLERCS</a:t>
              </a:r>
              <a:r>
                <a:rPr lang="fr-FR" sz="1600" dirty="0">
                  <a:solidFill>
                    <a:schemeClr val="tx1">
                      <a:lumMod val="65000"/>
                      <a:lumOff val="35000"/>
                    </a:schemeClr>
                  </a:solidFill>
                  <a:latin typeface="Arial" charset="0"/>
                  <a:ea typeface="Arial" charset="0"/>
                  <a:cs typeface="Arial" charset="0"/>
                </a:rPr>
                <a:t>.</a:t>
              </a:r>
            </a:p>
            <a:p>
              <a:pPr marL="342900" indent="-342900">
                <a:spcBef>
                  <a:spcPts val="300"/>
                </a:spcBef>
                <a:buFont typeface="+mj-lt"/>
                <a:buAutoNum type="arabicPeriod"/>
              </a:pPr>
              <a:r>
                <a:rPr lang="fr-FR" sz="1600" dirty="0">
                  <a:solidFill>
                    <a:schemeClr val="tx1">
                      <a:lumMod val="65000"/>
                      <a:lumOff val="35000"/>
                    </a:schemeClr>
                  </a:solidFill>
                  <a:latin typeface="Arial" charset="0"/>
                  <a:ea typeface="Arial" charset="0"/>
                  <a:cs typeface="Arial" charset="0"/>
                </a:rPr>
                <a:t>nous divisons le travail entre 3 d'entre nous, et chacun d'entre nous dans un premier temps, nous avons fait la maquette manuellement sur papier.</a:t>
              </a:r>
            </a:p>
            <a:p>
              <a:pPr marL="342900" indent="-342900">
                <a:spcBef>
                  <a:spcPts val="300"/>
                </a:spcBef>
                <a:buFont typeface="+mj-lt"/>
                <a:buAutoNum type="arabicPeriod"/>
              </a:pPr>
              <a:r>
                <a:rPr lang="fr-FR" sz="1600" dirty="0">
                  <a:solidFill>
                    <a:schemeClr val="tx1">
                      <a:lumMod val="65000"/>
                      <a:lumOff val="35000"/>
                    </a:schemeClr>
                  </a:solidFill>
                  <a:latin typeface="Arial" charset="0"/>
                  <a:ea typeface="Arial" charset="0"/>
                  <a:cs typeface="Arial" charset="0"/>
                </a:rPr>
                <a:t>La dernière étape a été de nous mettre d'accord sur l'utilisation du logiciel approprié pour que notre travail soit plus réaliste et interactif, et le choix revient à Adobe XD</a:t>
              </a:r>
              <a:endParaRPr lang="en-US" sz="1600" dirty="0">
                <a:solidFill>
                  <a:schemeClr val="tx1">
                    <a:lumMod val="65000"/>
                    <a:lumOff val="35000"/>
                  </a:schemeClr>
                </a:solidFill>
                <a:latin typeface="Arial" charset="0"/>
                <a:ea typeface="Arial" charset="0"/>
                <a:cs typeface="Arial" charset="0"/>
              </a:endParaRPr>
            </a:p>
          </p:txBody>
        </p:sp>
      </p:grpSp>
      <p:grpSp>
        <p:nvGrpSpPr>
          <p:cNvPr id="21" name="Group 20">
            <a:extLst>
              <a:ext uri="{FF2B5EF4-FFF2-40B4-BE49-F238E27FC236}">
                <a16:creationId xmlns:a16="http://schemas.microsoft.com/office/drawing/2014/main" id="{451F9634-35C7-4D9B-9A65-0DE9FA2353E7}"/>
              </a:ext>
            </a:extLst>
          </p:cNvPr>
          <p:cNvGrpSpPr/>
          <p:nvPr/>
        </p:nvGrpSpPr>
        <p:grpSpPr>
          <a:xfrm>
            <a:off x="3377011" y="651316"/>
            <a:ext cx="2774631" cy="6126244"/>
            <a:chOff x="228541" y="627931"/>
            <a:chExt cx="2774631" cy="6153869"/>
          </a:xfrm>
        </p:grpSpPr>
        <p:grpSp>
          <p:nvGrpSpPr>
            <p:cNvPr id="42" name="Group 41" descr="Group box group."/>
            <p:cNvGrpSpPr/>
            <p:nvPr/>
          </p:nvGrpSpPr>
          <p:grpSpPr>
            <a:xfrm>
              <a:off x="228541" y="627931"/>
              <a:ext cx="2774631" cy="6153869"/>
              <a:chOff x="228541" y="627931"/>
              <a:chExt cx="2774631" cy="6001469"/>
            </a:xfrm>
          </p:grpSpPr>
          <p:sp>
            <p:nvSpPr>
              <p:cNvPr id="44" name="Rounded Rectangle 43">
                <a:extLst>
                  <a:ext uri="{C183D7F6-B498-43B3-948B-1728B52AA6E4}">
                    <adec:decorative xmlns:adec="http://schemas.microsoft.com/office/drawing/2017/decorative" val="1"/>
                  </a:ext>
                </a:extLst>
              </p:cNvPr>
              <p:cNvSpPr/>
              <p:nvPr/>
            </p:nvSpPr>
            <p:spPr bwMode="auto">
              <a:xfrm>
                <a:off x="228541" y="662823"/>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sp>
            <p:nvSpPr>
              <p:cNvPr id="46" name="TextBox 45"/>
              <p:cNvSpPr txBox="1"/>
              <p:nvPr/>
            </p:nvSpPr>
            <p:spPr>
              <a:xfrm>
                <a:off x="245987" y="627931"/>
                <a:ext cx="2657630" cy="707886"/>
              </a:xfrm>
              <a:prstGeom prst="rect">
                <a:avLst/>
              </a:prstGeom>
              <a:noFill/>
            </p:spPr>
            <p:txBody>
              <a:bodyPr wrap="square" rtlCol="0">
                <a:spAutoFit/>
              </a:bodyPr>
              <a:lstStyle/>
              <a:p>
                <a:pPr algn="ctr"/>
                <a:r>
                  <a:rPr lang="en-US" b="1" dirty="0">
                    <a:solidFill>
                      <a:srgbClr val="535353"/>
                    </a:solidFill>
                    <a:latin typeface="Arial" charset="0"/>
                    <a:ea typeface="Arial" charset="0"/>
                    <a:cs typeface="Arial" charset="0"/>
                  </a:rPr>
                  <a:t>Page d’accueil</a:t>
                </a:r>
              </a:p>
              <a:p>
                <a:pPr algn="ctr"/>
                <a:r>
                  <a:rPr lang="en-US" sz="1600" dirty="0">
                    <a:solidFill>
                      <a:srgbClr val="535353"/>
                    </a:solidFill>
                    <a:latin typeface="Arial" charset="0"/>
                    <a:ea typeface="Arial" charset="0"/>
                    <a:cs typeface="Arial" charset="0"/>
                  </a:rPr>
                  <a:t>Fait par </a:t>
                </a:r>
                <a:r>
                  <a:rPr lang="en-US" sz="1600" dirty="0">
                    <a:solidFill>
                      <a:schemeClr val="tx1">
                        <a:lumMod val="50000"/>
                        <a:lumOff val="50000"/>
                      </a:schemeClr>
                    </a:solidFill>
                    <a:latin typeface="Arial" charset="0"/>
                    <a:ea typeface="Arial" charset="0"/>
                    <a:cs typeface="Arial" charset="0"/>
                  </a:rPr>
                  <a:t>Anas Benziti</a:t>
                </a:r>
              </a:p>
            </p:txBody>
          </p:sp>
        </p:grpSp>
        <p:pic>
          <p:nvPicPr>
            <p:cNvPr id="5" name="Picture 4">
              <a:extLst>
                <a:ext uri="{FF2B5EF4-FFF2-40B4-BE49-F238E27FC236}">
                  <a16:creationId xmlns:a16="http://schemas.microsoft.com/office/drawing/2014/main" id="{9B38EC89-8AAA-4E94-803A-B2CCF17110C2}"/>
                </a:ext>
              </a:extLst>
            </p:cNvPr>
            <p:cNvPicPr>
              <a:picLocks noChangeAspect="1"/>
            </p:cNvPicPr>
            <p:nvPr/>
          </p:nvPicPr>
          <p:blipFill>
            <a:blip r:embed="rId4"/>
            <a:stretch>
              <a:fillRect/>
            </a:stretch>
          </p:blipFill>
          <p:spPr>
            <a:xfrm>
              <a:off x="265034" y="1371600"/>
              <a:ext cx="2705178" cy="5371630"/>
            </a:xfrm>
            <a:prstGeom prst="rect">
              <a:avLst/>
            </a:prstGeom>
          </p:spPr>
        </p:pic>
      </p:grpSp>
      <p:grpSp>
        <p:nvGrpSpPr>
          <p:cNvPr id="17" name="Group 16">
            <a:extLst>
              <a:ext uri="{FF2B5EF4-FFF2-40B4-BE49-F238E27FC236}">
                <a16:creationId xmlns:a16="http://schemas.microsoft.com/office/drawing/2014/main" id="{6AE883D3-FD65-4600-A554-3B6B214B75DB}"/>
              </a:ext>
            </a:extLst>
          </p:cNvPr>
          <p:cNvGrpSpPr/>
          <p:nvPr/>
        </p:nvGrpSpPr>
        <p:grpSpPr>
          <a:xfrm>
            <a:off x="6312238" y="644453"/>
            <a:ext cx="2774631" cy="6133107"/>
            <a:chOff x="3200199" y="627931"/>
            <a:chExt cx="2774631" cy="6153869"/>
          </a:xfrm>
        </p:grpSpPr>
        <p:grpSp>
          <p:nvGrpSpPr>
            <p:cNvPr id="10" name="Group 9" descr="Scale tips and tricks"/>
            <p:cNvGrpSpPr/>
            <p:nvPr/>
          </p:nvGrpSpPr>
          <p:grpSpPr>
            <a:xfrm>
              <a:off x="3200199" y="627931"/>
              <a:ext cx="2774631" cy="6153869"/>
              <a:chOff x="3200199" y="627931"/>
              <a:chExt cx="2774631" cy="6001469"/>
            </a:xfrm>
          </p:grpSpPr>
          <p:sp>
            <p:nvSpPr>
              <p:cNvPr id="14" name="Rounded Rectangle 13">
                <a:extLst>
                  <a:ext uri="{C183D7F6-B498-43B3-948B-1728B52AA6E4}">
                    <adec:decorative xmlns:adec="http://schemas.microsoft.com/office/drawing/2017/decorative" val="1"/>
                  </a:ext>
                </a:extLst>
              </p:cNvPr>
              <p:cNvSpPr/>
              <p:nvPr/>
            </p:nvSpPr>
            <p:spPr bwMode="auto">
              <a:xfrm>
                <a:off x="3200199" y="662823"/>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sp>
            <p:nvSpPr>
              <p:cNvPr id="15" name="TextBox 14"/>
              <p:cNvSpPr txBox="1"/>
              <p:nvPr/>
            </p:nvSpPr>
            <p:spPr>
              <a:xfrm>
                <a:off x="3229276" y="627931"/>
                <a:ext cx="2616919" cy="660339"/>
              </a:xfrm>
              <a:prstGeom prst="rect">
                <a:avLst/>
              </a:prstGeom>
              <a:noFill/>
            </p:spPr>
            <p:txBody>
              <a:bodyPr wrap="square" rtlCol="0">
                <a:spAutoFit/>
              </a:bodyPr>
              <a:lstStyle/>
              <a:p>
                <a:pPr algn="ctr">
                  <a:spcBef>
                    <a:spcPts val="300"/>
                  </a:spcBef>
                </a:pPr>
                <a:r>
                  <a:rPr lang="en-US" b="1" dirty="0">
                    <a:solidFill>
                      <a:srgbClr val="535353"/>
                    </a:solidFill>
                    <a:latin typeface="Arial" charset="0"/>
                    <a:ea typeface="Arial" charset="0"/>
                    <a:cs typeface="Arial" charset="0"/>
                  </a:rPr>
                  <a:t>Page de menu</a:t>
                </a:r>
              </a:p>
              <a:p>
                <a:pPr algn="ctr"/>
                <a:r>
                  <a:rPr lang="en-US" sz="1400" dirty="0">
                    <a:solidFill>
                      <a:srgbClr val="535353"/>
                    </a:solidFill>
                    <a:latin typeface="Arial" charset="0"/>
                    <a:ea typeface="Arial" charset="0"/>
                    <a:cs typeface="Arial" charset="0"/>
                  </a:rPr>
                  <a:t>Fait par </a:t>
                </a:r>
                <a:r>
                  <a:rPr lang="en-US" sz="1400" dirty="0">
                    <a:solidFill>
                      <a:schemeClr val="tx1">
                        <a:lumMod val="50000"/>
                        <a:lumOff val="50000"/>
                      </a:schemeClr>
                    </a:solidFill>
                    <a:latin typeface="Arial" charset="0"/>
                    <a:ea typeface="Arial" charset="0"/>
                    <a:cs typeface="Arial" charset="0"/>
                  </a:rPr>
                  <a:t>Youssef Abada</a:t>
                </a:r>
              </a:p>
            </p:txBody>
          </p:sp>
          <p:sp>
            <p:nvSpPr>
              <p:cNvPr id="34" name="TextBox 33"/>
              <p:cNvSpPr txBox="1"/>
              <p:nvPr/>
            </p:nvSpPr>
            <p:spPr>
              <a:xfrm>
                <a:off x="3276384" y="3979190"/>
                <a:ext cx="2587255" cy="276999"/>
              </a:xfrm>
              <a:prstGeom prst="rect">
                <a:avLst/>
              </a:prstGeom>
              <a:noFill/>
            </p:spPr>
            <p:txBody>
              <a:bodyPr wrap="square" rtlCol="0">
                <a:spAutoFit/>
              </a:bodyPr>
              <a:lstStyle/>
              <a:p>
                <a:pPr>
                  <a:spcBef>
                    <a:spcPts val="300"/>
                  </a:spcBef>
                </a:pPr>
                <a:endParaRPr lang="en-US" sz="1200" dirty="0">
                  <a:solidFill>
                    <a:srgbClr val="535353"/>
                  </a:solidFill>
                  <a:latin typeface="Arial" pitchFamily="34" charset="0"/>
                  <a:cs typeface="Arial" pitchFamily="34" charset="0"/>
                </a:endParaRPr>
              </a:p>
            </p:txBody>
          </p:sp>
        </p:grpSp>
        <p:pic>
          <p:nvPicPr>
            <p:cNvPr id="8" name="Picture 7">
              <a:extLst>
                <a:ext uri="{FF2B5EF4-FFF2-40B4-BE49-F238E27FC236}">
                  <a16:creationId xmlns:a16="http://schemas.microsoft.com/office/drawing/2014/main" id="{C637E312-4475-4EF8-8FA0-33AB830436D5}"/>
                </a:ext>
              </a:extLst>
            </p:cNvPr>
            <p:cNvPicPr>
              <a:picLocks noChangeAspect="1"/>
            </p:cNvPicPr>
            <p:nvPr/>
          </p:nvPicPr>
          <p:blipFill>
            <a:blip r:embed="rId5"/>
            <a:stretch>
              <a:fillRect/>
            </a:stretch>
          </p:blipFill>
          <p:spPr>
            <a:xfrm>
              <a:off x="3238969" y="1371600"/>
              <a:ext cx="2703043" cy="5389437"/>
            </a:xfrm>
            <a:prstGeom prst="rect">
              <a:avLst/>
            </a:prstGeom>
          </p:spPr>
        </p:pic>
      </p:grpSp>
      <p:grpSp>
        <p:nvGrpSpPr>
          <p:cNvPr id="16" name="Group 15">
            <a:extLst>
              <a:ext uri="{FF2B5EF4-FFF2-40B4-BE49-F238E27FC236}">
                <a16:creationId xmlns:a16="http://schemas.microsoft.com/office/drawing/2014/main" id="{22327C69-0267-46E3-81D7-9A07314D500D}"/>
              </a:ext>
            </a:extLst>
          </p:cNvPr>
          <p:cNvGrpSpPr/>
          <p:nvPr/>
        </p:nvGrpSpPr>
        <p:grpSpPr>
          <a:xfrm>
            <a:off x="9233044" y="653113"/>
            <a:ext cx="2774631" cy="6124447"/>
            <a:chOff x="6171854" y="627931"/>
            <a:chExt cx="2774631" cy="6153869"/>
          </a:xfrm>
        </p:grpSpPr>
        <p:grpSp>
          <p:nvGrpSpPr>
            <p:cNvPr id="38" name="Group 37" descr="Color tips and tricks"/>
            <p:cNvGrpSpPr/>
            <p:nvPr/>
          </p:nvGrpSpPr>
          <p:grpSpPr>
            <a:xfrm>
              <a:off x="6171854" y="627931"/>
              <a:ext cx="2774631" cy="6153869"/>
              <a:chOff x="6173462" y="526331"/>
              <a:chExt cx="2775354" cy="6001469"/>
            </a:xfrm>
          </p:grpSpPr>
          <p:sp>
            <p:nvSpPr>
              <p:cNvPr id="22" name="Rounded Rectangle 21">
                <a:extLst>
                  <a:ext uri="{C183D7F6-B498-43B3-948B-1728B52AA6E4}">
                    <adec:decorative xmlns:adec="http://schemas.microsoft.com/office/drawing/2017/decorative" val="1"/>
                  </a:ext>
                </a:extLst>
              </p:cNvPr>
              <p:cNvSpPr/>
              <p:nvPr/>
            </p:nvSpPr>
            <p:spPr bwMode="auto">
              <a:xfrm>
                <a:off x="6173462" y="561223"/>
                <a:ext cx="2775354"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sp>
            <p:nvSpPr>
              <p:cNvPr id="23" name="TextBox 22"/>
              <p:cNvSpPr txBox="1"/>
              <p:nvPr/>
            </p:nvSpPr>
            <p:spPr>
              <a:xfrm>
                <a:off x="6196730" y="526331"/>
                <a:ext cx="2617601" cy="690355"/>
              </a:xfrm>
              <a:prstGeom prst="rect">
                <a:avLst/>
              </a:prstGeom>
              <a:noFill/>
            </p:spPr>
            <p:txBody>
              <a:bodyPr wrap="square" rtlCol="0">
                <a:spAutoFit/>
              </a:bodyPr>
              <a:lstStyle/>
              <a:p>
                <a:pPr algn="ctr"/>
                <a:r>
                  <a:rPr lang="en-US" b="1" dirty="0">
                    <a:solidFill>
                      <a:srgbClr val="535353"/>
                    </a:solidFill>
                    <a:latin typeface="Arial" charset="0"/>
                    <a:ea typeface="Arial" charset="0"/>
                    <a:cs typeface="Arial" charset="0"/>
                  </a:rPr>
                  <a:t>Page de contact</a:t>
                </a:r>
              </a:p>
              <a:p>
                <a:pPr algn="ctr"/>
                <a:r>
                  <a:rPr lang="en-US" sz="1600" dirty="0">
                    <a:solidFill>
                      <a:srgbClr val="535353"/>
                    </a:solidFill>
                    <a:latin typeface="Arial" charset="0"/>
                    <a:ea typeface="Arial" charset="0"/>
                    <a:cs typeface="Arial" charset="0"/>
                  </a:rPr>
                  <a:t>Fait par </a:t>
                </a:r>
                <a:r>
                  <a:rPr lang="fr-MA" sz="1400" dirty="0">
                    <a:solidFill>
                      <a:schemeClr val="tx1">
                        <a:lumMod val="50000"/>
                        <a:lumOff val="50000"/>
                      </a:schemeClr>
                    </a:solidFill>
                    <a:latin typeface="Arial" panose="020B0604020202020204" pitchFamily="34" charset="0"/>
                    <a:cs typeface="Arial" panose="020B0604020202020204" pitchFamily="34" charset="0"/>
                  </a:rPr>
                  <a:t>Abderrazzak Elghyati</a:t>
                </a:r>
                <a:endParaRPr lang="en-US" sz="1400" dirty="0">
                  <a:solidFill>
                    <a:schemeClr val="tx1">
                      <a:lumMod val="50000"/>
                      <a:lumOff val="50000"/>
                    </a:schemeClr>
                  </a:solidFill>
                  <a:latin typeface="Arial" panose="020B0604020202020204" pitchFamily="34" charset="0"/>
                  <a:ea typeface="Arial" charset="0"/>
                  <a:cs typeface="Arial" panose="020B0604020202020204" pitchFamily="34" charset="0"/>
                </a:endParaRPr>
              </a:p>
            </p:txBody>
          </p:sp>
        </p:grpSp>
        <p:pic>
          <p:nvPicPr>
            <p:cNvPr id="11" name="Picture 10">
              <a:extLst>
                <a:ext uri="{FF2B5EF4-FFF2-40B4-BE49-F238E27FC236}">
                  <a16:creationId xmlns:a16="http://schemas.microsoft.com/office/drawing/2014/main" id="{9DE1C6BE-48A3-4DA4-83C6-2B333F1E97AE}"/>
                </a:ext>
              </a:extLst>
            </p:cNvPr>
            <p:cNvPicPr>
              <a:picLocks noChangeAspect="1"/>
            </p:cNvPicPr>
            <p:nvPr/>
          </p:nvPicPr>
          <p:blipFill>
            <a:blip r:embed="rId6"/>
            <a:stretch>
              <a:fillRect/>
            </a:stretch>
          </p:blipFill>
          <p:spPr>
            <a:xfrm>
              <a:off x="6189303" y="1371600"/>
              <a:ext cx="2673070" cy="3886200"/>
            </a:xfrm>
            <a:prstGeom prst="rect">
              <a:avLst/>
            </a:prstGeom>
          </p:spPr>
        </p:pic>
      </p:grpSp>
    </p:spTree>
    <p:extLst>
      <p:ext uri="{BB962C8B-B14F-4D97-AF65-F5344CB8AC3E}">
        <p14:creationId xmlns:p14="http://schemas.microsoft.com/office/powerpoint/2010/main" val="4196303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p:cNvSpPr>
            <a:spLocks noGrp="1"/>
          </p:cNvSpPr>
          <p:nvPr>
            <p:ph type="title"/>
          </p:nvPr>
        </p:nvSpPr>
        <p:spPr/>
        <p:txBody>
          <a:bodyPr/>
          <a:lstStyle/>
          <a:p>
            <a:r>
              <a:rPr lang="en-US" dirty="0">
                <a:latin typeface="DIN Alternate" charset="0"/>
                <a:ea typeface="DIN Alternate" charset="0"/>
                <a:cs typeface="DIN Alternate" charset="0"/>
              </a:rPr>
              <a:t>Tips &amp; Tricks (PC and Mac)</a:t>
            </a:r>
          </a:p>
        </p:txBody>
      </p:sp>
      <p:sp>
        <p:nvSpPr>
          <p:cNvPr id="2" name="Rectangle 1">
            <a:extLst>
              <a:ext uri="{C183D7F6-B498-43B3-948B-1728B52AA6E4}">
                <adec:decorative xmlns:adec="http://schemas.microsoft.com/office/drawing/2017/decorative" val="1"/>
              </a:ext>
            </a:extLst>
          </p:cNvPr>
          <p:cNvSpPr/>
          <p:nvPr/>
        </p:nvSpPr>
        <p:spPr bwMode="auto">
          <a:xfrm>
            <a:off x="0" y="0"/>
            <a:ext cx="12188825" cy="6858000"/>
          </a:xfrm>
          <a:prstGeom prst="rect">
            <a:avLst/>
          </a:prstGeom>
          <a:gradFill flip="none" rotWithShape="1">
            <a:gsLst>
              <a:gs pos="19000">
                <a:srgbClr val="404040"/>
              </a:gs>
              <a:gs pos="100000">
                <a:srgbClr val="535353"/>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4" name="Rectangle 3">
            <a:extLst>
              <a:ext uri="{C183D7F6-B498-43B3-948B-1728B52AA6E4}">
                <adec:decorative xmlns:adec="http://schemas.microsoft.com/office/drawing/2017/decorative" val="0"/>
              </a:ext>
            </a:extLst>
          </p:cNvPr>
          <p:cNvSpPr/>
          <p:nvPr/>
        </p:nvSpPr>
        <p:spPr>
          <a:xfrm>
            <a:off x="74612" y="0"/>
            <a:ext cx="11911460" cy="584775"/>
          </a:xfrm>
          <a:prstGeom prst="rect">
            <a:avLst/>
          </a:prstGeom>
        </p:spPr>
        <p:txBody>
          <a:bodyPr wrap="square">
            <a:spAutoFit/>
          </a:bodyPr>
          <a:lstStyle/>
          <a:p>
            <a:r>
              <a:rPr lang="fr-FR" sz="3200" cap="all" dirty="0">
                <a:solidFill>
                  <a:schemeClr val="bg1"/>
                </a:solidFill>
                <a:latin typeface="DIN Alternate"/>
              </a:rPr>
              <a:t>schéma de passage entre les pages </a:t>
            </a:r>
            <a:r>
              <a:rPr lang="en-US" dirty="0">
                <a:solidFill>
                  <a:srgbClr val="A3A3A3"/>
                </a:solidFill>
                <a:latin typeface="DIN Alternate" charset="0"/>
                <a:ea typeface="DIN Alternate" charset="0"/>
                <a:cs typeface="DIN Alternate" charset="0"/>
              </a:rPr>
              <a:t>(pour le desktop)</a:t>
            </a:r>
          </a:p>
        </p:txBody>
      </p:sp>
      <p:pic>
        <p:nvPicPr>
          <p:cNvPr id="6" name="Picture 5">
            <a:extLst>
              <a:ext uri="{FF2B5EF4-FFF2-40B4-BE49-F238E27FC236}">
                <a16:creationId xmlns:a16="http://schemas.microsoft.com/office/drawing/2014/main" id="{21A9A73E-50BB-4F48-8B32-1B85935731AD}"/>
              </a:ext>
            </a:extLst>
          </p:cNvPr>
          <p:cNvPicPr>
            <a:picLocks noChangeAspect="1"/>
          </p:cNvPicPr>
          <p:nvPr/>
        </p:nvPicPr>
        <p:blipFill>
          <a:blip r:embed="rId3"/>
          <a:stretch>
            <a:fillRect/>
          </a:stretch>
        </p:blipFill>
        <p:spPr>
          <a:xfrm>
            <a:off x="26184" y="581462"/>
            <a:ext cx="12136455" cy="6197025"/>
          </a:xfrm>
          <a:prstGeom prst="rect">
            <a:avLst/>
          </a:prstGeom>
        </p:spPr>
      </p:pic>
    </p:spTree>
    <p:extLst>
      <p:ext uri="{BB962C8B-B14F-4D97-AF65-F5344CB8AC3E}">
        <p14:creationId xmlns:p14="http://schemas.microsoft.com/office/powerpoint/2010/main" val="3042315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p:cNvSpPr>
            <a:spLocks noGrp="1"/>
          </p:cNvSpPr>
          <p:nvPr>
            <p:ph type="title"/>
          </p:nvPr>
        </p:nvSpPr>
        <p:spPr/>
        <p:txBody>
          <a:bodyPr/>
          <a:lstStyle/>
          <a:p>
            <a:r>
              <a:rPr lang="en-US" dirty="0">
                <a:latin typeface="DIN Alternate" charset="0"/>
                <a:ea typeface="DIN Alternate" charset="0"/>
                <a:cs typeface="DIN Alternate" charset="0"/>
              </a:rPr>
              <a:t>Tips &amp; Tricks (PC and Mac)</a:t>
            </a:r>
          </a:p>
        </p:txBody>
      </p:sp>
      <p:sp>
        <p:nvSpPr>
          <p:cNvPr id="2" name="Rectangle 1">
            <a:extLst>
              <a:ext uri="{C183D7F6-B498-43B3-948B-1728B52AA6E4}">
                <adec:decorative xmlns:adec="http://schemas.microsoft.com/office/drawing/2017/decorative" val="1"/>
              </a:ext>
            </a:extLst>
          </p:cNvPr>
          <p:cNvSpPr/>
          <p:nvPr/>
        </p:nvSpPr>
        <p:spPr bwMode="auto">
          <a:xfrm>
            <a:off x="0" y="0"/>
            <a:ext cx="12188825" cy="6858000"/>
          </a:xfrm>
          <a:prstGeom prst="rect">
            <a:avLst/>
          </a:prstGeom>
          <a:solidFill>
            <a:srgbClr val="E4E4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4" name="Rectangle 3">
            <a:extLst>
              <a:ext uri="{C183D7F6-B498-43B3-948B-1728B52AA6E4}">
                <adec:decorative xmlns:adec="http://schemas.microsoft.com/office/drawing/2017/decorative" val="0"/>
              </a:ext>
            </a:extLst>
          </p:cNvPr>
          <p:cNvSpPr/>
          <p:nvPr/>
        </p:nvSpPr>
        <p:spPr>
          <a:xfrm>
            <a:off x="74612" y="0"/>
            <a:ext cx="11911460" cy="584775"/>
          </a:xfrm>
          <a:prstGeom prst="rect">
            <a:avLst/>
          </a:prstGeom>
        </p:spPr>
        <p:txBody>
          <a:bodyPr wrap="square">
            <a:spAutoFit/>
          </a:bodyPr>
          <a:lstStyle/>
          <a:p>
            <a:r>
              <a:rPr lang="fr-FR" sz="3200" cap="all" dirty="0">
                <a:solidFill>
                  <a:schemeClr val="tx1">
                    <a:lumMod val="65000"/>
                    <a:lumOff val="35000"/>
                  </a:schemeClr>
                </a:solidFill>
                <a:latin typeface="DIN Alternate"/>
              </a:rPr>
              <a:t>schéma de passage entre les pages </a:t>
            </a:r>
            <a:r>
              <a:rPr lang="en-US" dirty="0">
                <a:solidFill>
                  <a:schemeClr val="tx1">
                    <a:lumMod val="85000"/>
                    <a:lumOff val="15000"/>
                  </a:schemeClr>
                </a:solidFill>
                <a:latin typeface="DIN Alternate" charset="0"/>
                <a:ea typeface="DIN Alternate" charset="0"/>
                <a:cs typeface="DIN Alternate" charset="0"/>
              </a:rPr>
              <a:t>(pour le desktop avec Adobe XD)</a:t>
            </a:r>
          </a:p>
        </p:txBody>
      </p:sp>
      <p:pic>
        <p:nvPicPr>
          <p:cNvPr id="5" name="Picture 4">
            <a:extLst>
              <a:ext uri="{FF2B5EF4-FFF2-40B4-BE49-F238E27FC236}">
                <a16:creationId xmlns:a16="http://schemas.microsoft.com/office/drawing/2014/main" id="{EB682767-F495-45F4-97ED-1B9743C70528}"/>
              </a:ext>
            </a:extLst>
          </p:cNvPr>
          <p:cNvPicPr>
            <a:picLocks noChangeAspect="1"/>
          </p:cNvPicPr>
          <p:nvPr/>
        </p:nvPicPr>
        <p:blipFill>
          <a:blip r:embed="rId3"/>
          <a:stretch>
            <a:fillRect/>
          </a:stretch>
        </p:blipFill>
        <p:spPr>
          <a:xfrm>
            <a:off x="1522706" y="530208"/>
            <a:ext cx="9143411" cy="6309603"/>
          </a:xfrm>
          <a:prstGeom prst="rect">
            <a:avLst/>
          </a:prstGeom>
        </p:spPr>
      </p:pic>
    </p:spTree>
    <p:extLst>
      <p:ext uri="{BB962C8B-B14F-4D97-AF65-F5344CB8AC3E}">
        <p14:creationId xmlns:p14="http://schemas.microsoft.com/office/powerpoint/2010/main" val="1507090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p:cNvSpPr>
            <a:spLocks noGrp="1"/>
          </p:cNvSpPr>
          <p:nvPr>
            <p:ph type="title"/>
          </p:nvPr>
        </p:nvSpPr>
        <p:spPr/>
        <p:txBody>
          <a:bodyPr/>
          <a:lstStyle/>
          <a:p>
            <a:r>
              <a:rPr lang="en-US" dirty="0">
                <a:latin typeface="DIN Alternate" charset="0"/>
                <a:ea typeface="DIN Alternate" charset="0"/>
                <a:cs typeface="DIN Alternate" charset="0"/>
              </a:rPr>
              <a:t>Tips &amp; Tricks (PC and Mac)</a:t>
            </a:r>
          </a:p>
        </p:txBody>
      </p:sp>
      <p:sp>
        <p:nvSpPr>
          <p:cNvPr id="2" name="Rectangle 1">
            <a:extLst>
              <a:ext uri="{C183D7F6-B498-43B3-948B-1728B52AA6E4}">
                <adec:decorative xmlns:adec="http://schemas.microsoft.com/office/drawing/2017/decorative" val="1"/>
              </a:ext>
            </a:extLst>
          </p:cNvPr>
          <p:cNvSpPr/>
          <p:nvPr/>
        </p:nvSpPr>
        <p:spPr bwMode="auto">
          <a:xfrm>
            <a:off x="0" y="0"/>
            <a:ext cx="12188825" cy="6858000"/>
          </a:xfrm>
          <a:prstGeom prst="rect">
            <a:avLst/>
          </a:prstGeom>
          <a:gradFill flip="none" rotWithShape="1">
            <a:gsLst>
              <a:gs pos="19000">
                <a:srgbClr val="404040"/>
              </a:gs>
              <a:gs pos="100000">
                <a:srgbClr val="535353"/>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4" name="Rectangle 3">
            <a:extLst>
              <a:ext uri="{C183D7F6-B498-43B3-948B-1728B52AA6E4}">
                <adec:decorative xmlns:adec="http://schemas.microsoft.com/office/drawing/2017/decorative" val="0"/>
              </a:ext>
            </a:extLst>
          </p:cNvPr>
          <p:cNvSpPr/>
          <p:nvPr/>
        </p:nvSpPr>
        <p:spPr>
          <a:xfrm>
            <a:off x="74612" y="0"/>
            <a:ext cx="11911460" cy="584775"/>
          </a:xfrm>
          <a:prstGeom prst="rect">
            <a:avLst/>
          </a:prstGeom>
        </p:spPr>
        <p:txBody>
          <a:bodyPr wrap="square">
            <a:spAutoFit/>
          </a:bodyPr>
          <a:lstStyle/>
          <a:p>
            <a:r>
              <a:rPr lang="fr-FR" sz="3200" cap="all" dirty="0">
                <a:solidFill>
                  <a:schemeClr val="bg1"/>
                </a:solidFill>
                <a:latin typeface="DIN Alternate"/>
              </a:rPr>
              <a:t>schéma de passage entre les pages </a:t>
            </a:r>
            <a:r>
              <a:rPr lang="en-US" dirty="0">
                <a:solidFill>
                  <a:srgbClr val="A3A3A3"/>
                </a:solidFill>
                <a:latin typeface="DIN Alternate" charset="0"/>
                <a:ea typeface="DIN Alternate" charset="0"/>
                <a:cs typeface="DIN Alternate" charset="0"/>
              </a:rPr>
              <a:t>(pour le mobile)</a:t>
            </a:r>
          </a:p>
        </p:txBody>
      </p:sp>
      <p:pic>
        <p:nvPicPr>
          <p:cNvPr id="5" name="Picture 4">
            <a:extLst>
              <a:ext uri="{FF2B5EF4-FFF2-40B4-BE49-F238E27FC236}">
                <a16:creationId xmlns:a16="http://schemas.microsoft.com/office/drawing/2014/main" id="{F47F9EA0-B4A3-408D-BECE-7E574EB7F42E}"/>
              </a:ext>
            </a:extLst>
          </p:cNvPr>
          <p:cNvPicPr>
            <a:picLocks noChangeAspect="1"/>
          </p:cNvPicPr>
          <p:nvPr/>
        </p:nvPicPr>
        <p:blipFill>
          <a:blip r:embed="rId3"/>
          <a:stretch>
            <a:fillRect/>
          </a:stretch>
        </p:blipFill>
        <p:spPr>
          <a:xfrm>
            <a:off x="967883" y="533400"/>
            <a:ext cx="10124917" cy="6257801"/>
          </a:xfrm>
          <a:prstGeom prst="rect">
            <a:avLst/>
          </a:prstGeom>
        </p:spPr>
      </p:pic>
    </p:spTree>
    <p:extLst>
      <p:ext uri="{BB962C8B-B14F-4D97-AF65-F5344CB8AC3E}">
        <p14:creationId xmlns:p14="http://schemas.microsoft.com/office/powerpoint/2010/main" val="493133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p:cNvSpPr>
            <a:spLocks noGrp="1"/>
          </p:cNvSpPr>
          <p:nvPr>
            <p:ph type="title"/>
          </p:nvPr>
        </p:nvSpPr>
        <p:spPr/>
        <p:txBody>
          <a:bodyPr/>
          <a:lstStyle/>
          <a:p>
            <a:r>
              <a:rPr lang="en-US" dirty="0">
                <a:latin typeface="DIN Alternate" charset="0"/>
                <a:ea typeface="DIN Alternate" charset="0"/>
                <a:cs typeface="DIN Alternate" charset="0"/>
              </a:rPr>
              <a:t>Tips &amp; Tricks (PC and Mac)</a:t>
            </a:r>
          </a:p>
        </p:txBody>
      </p:sp>
      <p:sp>
        <p:nvSpPr>
          <p:cNvPr id="2" name="Rectangle 1">
            <a:extLst>
              <a:ext uri="{C183D7F6-B498-43B3-948B-1728B52AA6E4}">
                <adec:decorative xmlns:adec="http://schemas.microsoft.com/office/drawing/2017/decorative" val="1"/>
              </a:ext>
            </a:extLst>
          </p:cNvPr>
          <p:cNvSpPr/>
          <p:nvPr/>
        </p:nvSpPr>
        <p:spPr bwMode="auto">
          <a:xfrm>
            <a:off x="0" y="0"/>
            <a:ext cx="12188825" cy="6858000"/>
          </a:xfrm>
          <a:prstGeom prst="rect">
            <a:avLst/>
          </a:prstGeom>
          <a:solidFill>
            <a:srgbClr val="E4E4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4" name="Rectangle 3">
            <a:extLst>
              <a:ext uri="{C183D7F6-B498-43B3-948B-1728B52AA6E4}">
                <adec:decorative xmlns:adec="http://schemas.microsoft.com/office/drawing/2017/decorative" val="0"/>
              </a:ext>
            </a:extLst>
          </p:cNvPr>
          <p:cNvSpPr/>
          <p:nvPr/>
        </p:nvSpPr>
        <p:spPr>
          <a:xfrm>
            <a:off x="74612" y="0"/>
            <a:ext cx="11911460" cy="584775"/>
          </a:xfrm>
          <a:prstGeom prst="rect">
            <a:avLst/>
          </a:prstGeom>
        </p:spPr>
        <p:txBody>
          <a:bodyPr wrap="square">
            <a:spAutoFit/>
          </a:bodyPr>
          <a:lstStyle/>
          <a:p>
            <a:r>
              <a:rPr lang="fr-FR" sz="3200" cap="all" dirty="0">
                <a:solidFill>
                  <a:schemeClr val="tx1">
                    <a:lumMod val="65000"/>
                    <a:lumOff val="35000"/>
                  </a:schemeClr>
                </a:solidFill>
                <a:latin typeface="DIN Alternate"/>
              </a:rPr>
              <a:t>schéma de passage entre les pages </a:t>
            </a:r>
            <a:r>
              <a:rPr lang="en-US" dirty="0">
                <a:solidFill>
                  <a:schemeClr val="tx1">
                    <a:lumMod val="85000"/>
                    <a:lumOff val="15000"/>
                  </a:schemeClr>
                </a:solidFill>
                <a:latin typeface="DIN Alternate" charset="0"/>
                <a:ea typeface="DIN Alternate" charset="0"/>
                <a:cs typeface="DIN Alternate" charset="0"/>
              </a:rPr>
              <a:t>(pour le mobile avec Adobe XD)</a:t>
            </a:r>
          </a:p>
        </p:txBody>
      </p:sp>
      <p:pic>
        <p:nvPicPr>
          <p:cNvPr id="6" name="Picture 5">
            <a:extLst>
              <a:ext uri="{FF2B5EF4-FFF2-40B4-BE49-F238E27FC236}">
                <a16:creationId xmlns:a16="http://schemas.microsoft.com/office/drawing/2014/main" id="{93875E1C-E387-408A-A22F-E569139BAFAC}"/>
              </a:ext>
            </a:extLst>
          </p:cNvPr>
          <p:cNvPicPr>
            <a:picLocks noChangeAspect="1"/>
          </p:cNvPicPr>
          <p:nvPr/>
        </p:nvPicPr>
        <p:blipFill>
          <a:blip r:embed="rId3"/>
          <a:stretch>
            <a:fillRect/>
          </a:stretch>
        </p:blipFill>
        <p:spPr>
          <a:xfrm>
            <a:off x="1537486" y="584775"/>
            <a:ext cx="8985712" cy="6178868"/>
          </a:xfrm>
          <a:prstGeom prst="rect">
            <a:avLst/>
          </a:prstGeom>
        </p:spPr>
      </p:pic>
    </p:spTree>
    <p:extLst>
      <p:ext uri="{BB962C8B-B14F-4D97-AF65-F5344CB8AC3E}">
        <p14:creationId xmlns:p14="http://schemas.microsoft.com/office/powerpoint/2010/main" val="2299840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kumimoji="1" lang="en-US" altLang="ja-JP" dirty="0" err="1"/>
              <a:t>Logiciels</a:t>
            </a:r>
            <a:r>
              <a:rPr kumimoji="1" lang="en-US" altLang="ja-JP" dirty="0"/>
              <a:t> </a:t>
            </a:r>
            <a:r>
              <a:rPr kumimoji="1" lang="en-US" altLang="ja-JP" dirty="0" err="1">
                <a:solidFill>
                  <a:schemeClr val="accent1"/>
                </a:solidFill>
                <a:latin typeface="Route 159 Bold" pitchFamily="50" charset="0"/>
              </a:rPr>
              <a:t>Utilisés</a:t>
            </a:r>
            <a:endParaRPr kumimoji="1" lang="ja-JP" altLang="en-US" dirty="0">
              <a:solidFill>
                <a:schemeClr val="accent1"/>
              </a:solidFill>
              <a:latin typeface="Route 159 Bold" pitchFamily="50" charset="0"/>
            </a:endParaRPr>
          </a:p>
        </p:txBody>
      </p:sp>
      <p:pic>
        <p:nvPicPr>
          <p:cNvPr id="38" name="図プレースホルダー 37"/>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l="144" r="144"/>
          <a:stretch>
            <a:fillRect/>
          </a:stretch>
        </p:blipFill>
        <p:spPr/>
      </p:pic>
      <p:sp>
        <p:nvSpPr>
          <p:cNvPr id="21" name="テキスト プレースホルダー 20"/>
          <p:cNvSpPr>
            <a:spLocks noGrp="1"/>
          </p:cNvSpPr>
          <p:nvPr>
            <p:ph type="body" sz="quarter" idx="21"/>
          </p:nvPr>
        </p:nvSpPr>
        <p:spPr/>
        <p:txBody>
          <a:bodyPr/>
          <a:lstStyle/>
          <a:p>
            <a:r>
              <a:rPr kumimoji="1" lang="en-US" altLang="ja-JP" dirty="0"/>
              <a:t>Adobe photoshop</a:t>
            </a:r>
            <a:endParaRPr kumimoji="1" lang="ja-JP" altLang="en-US" dirty="0"/>
          </a:p>
        </p:txBody>
      </p:sp>
      <p:pic>
        <p:nvPicPr>
          <p:cNvPr id="39" name="図プレースホルダー 38"/>
          <p:cNvPicPr>
            <a:picLocks noGrp="1" noChangeAspect="1"/>
          </p:cNvPicPr>
          <p:nvPr>
            <p:ph type="pic" sz="quarter" idx="25"/>
          </p:nvPr>
        </p:nvPicPr>
        <p:blipFill>
          <a:blip r:embed="rId4" cstate="print">
            <a:extLst>
              <a:ext uri="{28A0092B-C50C-407E-A947-70E740481C1C}">
                <a14:useLocalDpi xmlns:a14="http://schemas.microsoft.com/office/drawing/2010/main" val="0"/>
              </a:ext>
            </a:extLst>
          </a:blip>
          <a:srcRect/>
          <a:stretch>
            <a:fillRect/>
          </a:stretch>
        </p:blipFill>
        <p:spPr/>
      </p:pic>
      <p:sp>
        <p:nvSpPr>
          <p:cNvPr id="24" name="テキスト プレースホルダー 23"/>
          <p:cNvSpPr>
            <a:spLocks noGrp="1"/>
          </p:cNvSpPr>
          <p:nvPr>
            <p:ph type="body" sz="quarter" idx="26"/>
          </p:nvPr>
        </p:nvSpPr>
        <p:spPr/>
        <p:txBody>
          <a:bodyPr/>
          <a:lstStyle/>
          <a:p>
            <a:r>
              <a:rPr kumimoji="1" lang="en-US" altLang="ja-JP" dirty="0"/>
              <a:t>Adobe illustrator</a:t>
            </a:r>
            <a:endParaRPr kumimoji="1" lang="ja-JP" altLang="en-US" dirty="0"/>
          </a:p>
        </p:txBody>
      </p:sp>
      <p:pic>
        <p:nvPicPr>
          <p:cNvPr id="40" name="図プレースホルダー 39"/>
          <p:cNvPicPr>
            <a:picLocks noGrp="1" noChangeAspect="1"/>
          </p:cNvPicPr>
          <p:nvPr>
            <p:ph type="pic" sz="quarter" idx="28"/>
          </p:nvPr>
        </p:nvPicPr>
        <p:blipFill>
          <a:blip r:embed="rId5" cstate="print">
            <a:extLst>
              <a:ext uri="{28A0092B-C50C-407E-A947-70E740481C1C}">
                <a14:useLocalDpi xmlns:a14="http://schemas.microsoft.com/office/drawing/2010/main" val="0"/>
              </a:ext>
            </a:extLst>
          </a:blip>
          <a:srcRect/>
          <a:stretch>
            <a:fillRect/>
          </a:stretch>
        </p:blipFill>
        <p:spPr/>
      </p:pic>
      <p:sp>
        <p:nvSpPr>
          <p:cNvPr id="27" name="テキスト プレースホルダー 26"/>
          <p:cNvSpPr>
            <a:spLocks noGrp="1"/>
          </p:cNvSpPr>
          <p:nvPr>
            <p:ph type="body" sz="quarter" idx="29"/>
          </p:nvPr>
        </p:nvSpPr>
        <p:spPr/>
        <p:txBody>
          <a:bodyPr/>
          <a:lstStyle/>
          <a:p>
            <a:r>
              <a:rPr lang="en-US" altLang="ja-JP" dirty="0"/>
              <a:t>Wireframe.cc</a:t>
            </a:r>
            <a:endParaRPr kumimoji="1" lang="ja-JP" altLang="en-US" dirty="0"/>
          </a:p>
        </p:txBody>
      </p:sp>
      <p:pic>
        <p:nvPicPr>
          <p:cNvPr id="41" name="図プレースホルダー 40"/>
          <p:cNvPicPr>
            <a:picLocks noGrp="1" noChangeAspect="1"/>
          </p:cNvPicPr>
          <p:nvPr>
            <p:ph type="pic" sz="quarter" idx="31"/>
          </p:nvPr>
        </p:nvPicPr>
        <p:blipFill>
          <a:blip r:embed="rId6" cstate="print">
            <a:extLst>
              <a:ext uri="{28A0092B-C50C-407E-A947-70E740481C1C}">
                <a14:useLocalDpi xmlns:a14="http://schemas.microsoft.com/office/drawing/2010/main" val="0"/>
              </a:ext>
            </a:extLst>
          </a:blip>
          <a:srcRect/>
          <a:stretch>
            <a:fillRect/>
          </a:stretch>
        </p:blipFill>
        <p:spPr/>
      </p:pic>
      <p:sp>
        <p:nvSpPr>
          <p:cNvPr id="30" name="テキスト プレースホルダー 29"/>
          <p:cNvSpPr>
            <a:spLocks noGrp="1"/>
          </p:cNvSpPr>
          <p:nvPr>
            <p:ph type="body" sz="quarter" idx="32"/>
          </p:nvPr>
        </p:nvSpPr>
        <p:spPr/>
        <p:txBody>
          <a:bodyPr/>
          <a:lstStyle/>
          <a:p>
            <a:r>
              <a:rPr lang="fr-MA" dirty="0" err="1"/>
              <a:t>Balsamiq</a:t>
            </a:r>
            <a:r>
              <a:rPr lang="fr-MA" dirty="0"/>
              <a:t> </a:t>
            </a:r>
            <a:r>
              <a:rPr lang="fr-MA" dirty="0" err="1"/>
              <a:t>Mockups</a:t>
            </a:r>
            <a:r>
              <a:rPr lang="fr-MA" dirty="0"/>
              <a:t> 3</a:t>
            </a:r>
            <a:endParaRPr kumimoji="1" lang="ja-JP" altLang="en-US" dirty="0"/>
          </a:p>
        </p:txBody>
      </p:sp>
      <p:pic>
        <p:nvPicPr>
          <p:cNvPr id="43" name="図プレースホルダー 42"/>
          <p:cNvPicPr>
            <a:picLocks noGrp="1" noChangeAspect="1"/>
          </p:cNvPicPr>
          <p:nvPr>
            <p:ph type="pic" sz="quarter" idx="34"/>
          </p:nvPr>
        </p:nvPicPr>
        <p:blipFill>
          <a:blip r:embed="rId7" cstate="print">
            <a:extLst>
              <a:ext uri="{28A0092B-C50C-407E-A947-70E740481C1C}">
                <a14:useLocalDpi xmlns:a14="http://schemas.microsoft.com/office/drawing/2010/main" val="0"/>
              </a:ext>
            </a:extLst>
          </a:blip>
          <a:srcRect/>
          <a:stretch>
            <a:fillRect/>
          </a:stretch>
        </p:blipFill>
        <p:spPr/>
      </p:pic>
      <p:sp>
        <p:nvSpPr>
          <p:cNvPr id="33" name="テキスト プレースホルダー 32"/>
          <p:cNvSpPr>
            <a:spLocks noGrp="1"/>
          </p:cNvSpPr>
          <p:nvPr>
            <p:ph type="body" sz="quarter" idx="35"/>
          </p:nvPr>
        </p:nvSpPr>
        <p:spPr/>
        <p:txBody>
          <a:bodyPr/>
          <a:lstStyle/>
          <a:p>
            <a:r>
              <a:rPr lang="fr-MA" dirty="0" err="1"/>
              <a:t>Justinmind</a:t>
            </a:r>
            <a:endParaRPr kumimoji="1" lang="ja-JP" altLang="en-US" dirty="0"/>
          </a:p>
        </p:txBody>
      </p:sp>
      <p:pic>
        <p:nvPicPr>
          <p:cNvPr id="44" name="図プレースホルダー 43"/>
          <p:cNvPicPr>
            <a:picLocks noGrp="1" noChangeAspect="1"/>
          </p:cNvPicPr>
          <p:nvPr>
            <p:ph type="pic" sz="quarter" idx="37"/>
          </p:nvPr>
        </p:nvPicPr>
        <p:blipFill>
          <a:blip r:embed="rId8" cstate="print">
            <a:extLst>
              <a:ext uri="{28A0092B-C50C-407E-A947-70E740481C1C}">
                <a14:useLocalDpi xmlns:a14="http://schemas.microsoft.com/office/drawing/2010/main" val="0"/>
              </a:ext>
            </a:extLst>
          </a:blip>
          <a:srcRect l="16211" r="16211"/>
          <a:stretch>
            <a:fillRect/>
          </a:stretch>
        </p:blipFill>
        <p:spPr/>
      </p:pic>
      <p:sp>
        <p:nvSpPr>
          <p:cNvPr id="36" name="テキスト プレースホルダー 35"/>
          <p:cNvSpPr>
            <a:spLocks noGrp="1"/>
          </p:cNvSpPr>
          <p:nvPr>
            <p:ph type="body" sz="quarter" idx="38"/>
          </p:nvPr>
        </p:nvSpPr>
        <p:spPr/>
        <p:txBody>
          <a:bodyPr/>
          <a:lstStyle/>
          <a:p>
            <a:r>
              <a:rPr lang="en-US" altLang="ja-JP" dirty="0"/>
              <a:t>Adobe XD</a:t>
            </a:r>
            <a:endParaRPr kumimoji="1" lang="ja-JP" altLang="en-US" dirty="0"/>
          </a:p>
        </p:txBody>
      </p:sp>
      <p:sp>
        <p:nvSpPr>
          <p:cNvPr id="5" name="スライド番号プレースホルダー 4"/>
          <p:cNvSpPr>
            <a:spLocks noGrp="1"/>
          </p:cNvSpPr>
          <p:nvPr>
            <p:ph type="sldNum" sz="quarter" idx="11"/>
          </p:nvPr>
        </p:nvSpPr>
        <p:spPr/>
        <p:txBody>
          <a:bodyPr/>
          <a:lstStyle/>
          <a:p>
            <a:pPr defTabSz="1088393"/>
            <a:fld id="{E6459DFB-86F3-43FA-8567-2EA6E426AE90}" type="slidenum">
              <a:rPr kumimoji="1" lang="ja-JP" altLang="en-US">
                <a:solidFill>
                  <a:prstClr val="white"/>
                </a:solidFill>
                <a:latin typeface="Open Sans"/>
              </a:rPr>
              <a:pPr defTabSz="1088393"/>
              <a:t>2</a:t>
            </a:fld>
            <a:endParaRPr kumimoji="1" lang="ja-JP" altLang="en-US">
              <a:solidFill>
                <a:prstClr val="white"/>
              </a:solidFill>
              <a:latin typeface="Open Sans"/>
            </a:endParaRPr>
          </a:p>
        </p:txBody>
      </p:sp>
    </p:spTree>
    <p:custDataLst>
      <p:tags r:id="rId1"/>
    </p:custDataLst>
    <p:extLst>
      <p:ext uri="{BB962C8B-B14F-4D97-AF65-F5344CB8AC3E}">
        <p14:creationId xmlns:p14="http://schemas.microsoft.com/office/powerpoint/2010/main" val="3913700080"/>
      </p:ext>
    </p:extLst>
  </p:cSld>
  <p:clrMapOvr>
    <a:masterClrMapping/>
  </p:clrMapOvr>
  <p:transition spd="slow" advTm="10724">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fontScale="90000"/>
          </a:bodyPr>
          <a:lstStyle/>
          <a:p>
            <a:r>
              <a:rPr lang="en-US" altLang="ja-JP" dirty="0"/>
              <a:t>Adobe photoshop</a:t>
            </a:r>
            <a:endParaRPr lang="ja-JP" altLang="en-US" dirty="0"/>
          </a:p>
        </p:txBody>
      </p:sp>
      <p:sp>
        <p:nvSpPr>
          <p:cNvPr id="10" name="テキスト プレースホルダー 9"/>
          <p:cNvSpPr>
            <a:spLocks noGrp="1"/>
          </p:cNvSpPr>
          <p:nvPr>
            <p:ph type="body" sz="quarter" idx="16"/>
          </p:nvPr>
        </p:nvSpPr>
        <p:spPr/>
        <p:txBody>
          <a:bodyPr/>
          <a:lstStyle/>
          <a:p>
            <a:r>
              <a:rPr kumimoji="1" lang="en-US" altLang="ja-JP" dirty="0"/>
              <a:t>Website: Photoshop.com</a:t>
            </a:r>
            <a:endParaRPr lang="en-US" altLang="ja-JP" dirty="0"/>
          </a:p>
        </p:txBody>
      </p:sp>
      <p:sp>
        <p:nvSpPr>
          <p:cNvPr id="9" name="テキスト プレースホルダー 8"/>
          <p:cNvSpPr>
            <a:spLocks noGrp="1"/>
          </p:cNvSpPr>
          <p:nvPr>
            <p:ph type="body" sz="quarter" idx="14"/>
          </p:nvPr>
        </p:nvSpPr>
        <p:spPr/>
        <p:txBody>
          <a:bodyPr>
            <a:normAutofit/>
          </a:bodyPr>
          <a:lstStyle/>
          <a:p>
            <a:r>
              <a:rPr lang="fr-FR" altLang="ja-JP" dirty="0"/>
              <a:t>Photoshop est un logiciel de retouche, de traitement et de dessin assisté par ordinateur, lancé en 1990 sur </a:t>
            </a:r>
            <a:r>
              <a:rPr lang="fr-FR" altLang="ja-JP" dirty="0" err="1"/>
              <a:t>MacOS</a:t>
            </a:r>
            <a:r>
              <a:rPr lang="fr-FR" altLang="ja-JP" dirty="0"/>
              <a:t> puis en 1992 sur Windows.</a:t>
            </a:r>
            <a:endParaRPr kumimoji="1" lang="ja-JP" altLang="en-US" dirty="0"/>
          </a:p>
        </p:txBody>
      </p:sp>
      <p:sp>
        <p:nvSpPr>
          <p:cNvPr id="5" name="スライド番号プレースホルダー 4"/>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3</a:t>
            </a:fld>
            <a:endParaRPr kumimoji="1" lang="ja-JP" altLang="en-US">
              <a:solidFill>
                <a:prstClr val="white"/>
              </a:solidFill>
              <a:latin typeface="Open Sans"/>
            </a:endParaRPr>
          </a:p>
        </p:txBody>
      </p:sp>
      <p:pic>
        <p:nvPicPr>
          <p:cNvPr id="11" name="Picture Placeholder 10">
            <a:extLst>
              <a:ext uri="{FF2B5EF4-FFF2-40B4-BE49-F238E27FC236}">
                <a16:creationId xmlns:a16="http://schemas.microsoft.com/office/drawing/2014/main" id="{C524667B-E952-4CB5-9622-EAA817F75C1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 b="16"/>
          <a:stretch>
            <a:fillRect/>
          </a:stretch>
        </p:blipFill>
        <p:spPr/>
      </p:pic>
    </p:spTree>
    <p:extLst>
      <p:ext uri="{BB962C8B-B14F-4D97-AF65-F5344CB8AC3E}">
        <p14:creationId xmlns:p14="http://schemas.microsoft.com/office/powerpoint/2010/main" val="2765537517"/>
      </p:ext>
    </p:extLst>
  </p:cSld>
  <p:clrMapOvr>
    <a:masterClrMapping/>
  </p:clrMapOvr>
  <p:transition spd="slow" advTm="5308">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2"/>
          </p:nvPr>
        </p:nvSpPr>
        <p:spPr/>
      </p:sp>
      <p:sp>
        <p:nvSpPr>
          <p:cNvPr id="7" name="テキスト プレースホルダー 6"/>
          <p:cNvSpPr>
            <a:spLocks noGrp="1"/>
          </p:cNvSpPr>
          <p:nvPr>
            <p:ph type="body" sz="quarter" idx="13"/>
          </p:nvPr>
        </p:nvSpPr>
        <p:spPr/>
        <p:txBody>
          <a:bodyPr/>
          <a:lstStyle/>
          <a:p>
            <a:endParaRPr kumimoji="1" lang="ja-JP" altLang="en-US"/>
          </a:p>
        </p:txBody>
      </p:sp>
      <p:sp>
        <p:nvSpPr>
          <p:cNvPr id="8" name="テキスト プレースホルダー 7"/>
          <p:cNvSpPr>
            <a:spLocks noGrp="1"/>
          </p:cNvSpPr>
          <p:nvPr>
            <p:ph type="body" sz="quarter" idx="14"/>
          </p:nvPr>
        </p:nvSpPr>
        <p:spPr/>
        <p:txBody>
          <a:bodyPr/>
          <a:lstStyle/>
          <a:p>
            <a:endParaRPr kumimoji="1" lang="ja-JP" altLang="en-US"/>
          </a:p>
        </p:txBody>
      </p:sp>
      <p:sp>
        <p:nvSpPr>
          <p:cNvPr id="9" name="テキスト プレースホルダー 8"/>
          <p:cNvSpPr>
            <a:spLocks noGrp="1"/>
          </p:cNvSpPr>
          <p:nvPr>
            <p:ph type="body" sz="quarter" idx="15"/>
          </p:nvPr>
        </p:nvSpPr>
        <p:spPr/>
        <p:txBody>
          <a:bodyPr/>
          <a:lstStyle/>
          <a:p>
            <a:endParaRPr kumimoji="1" lang="ja-JP" altLang="en-US"/>
          </a:p>
        </p:txBody>
      </p:sp>
      <p:pic>
        <p:nvPicPr>
          <p:cNvPr id="36" name="図プレースホルダー 35"/>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a:stretch>
            <a:fillRect/>
          </a:stretch>
        </p:blipFill>
        <p:spPr/>
      </p:pic>
      <p:pic>
        <p:nvPicPr>
          <p:cNvPr id="38" name="図プレースホルダー 37"/>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l="16211" r="16211"/>
          <a:stretch>
            <a:fillRect/>
          </a:stretch>
        </p:blipFill>
        <p:spPr/>
      </p:pic>
      <p:pic>
        <p:nvPicPr>
          <p:cNvPr id="37" name="図プレースホルダー 36"/>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92" b="92"/>
          <a:stretch>
            <a:fillRect/>
          </a:stretch>
        </p:blipFill>
        <p:spPr/>
      </p:pic>
      <p:sp>
        <p:nvSpPr>
          <p:cNvPr id="13" name="テキスト プレースホルダー 12"/>
          <p:cNvSpPr>
            <a:spLocks noGrp="1"/>
          </p:cNvSpPr>
          <p:nvPr>
            <p:ph type="body" sz="quarter" idx="20"/>
          </p:nvPr>
        </p:nvSpPr>
        <p:spPr/>
        <p:txBody>
          <a:bodyPr/>
          <a:lstStyle/>
          <a:p>
            <a:r>
              <a:rPr lang="fr-MA" altLang="ja-JP" dirty="0"/>
              <a:t>POPULARIT</a:t>
            </a:r>
            <a:r>
              <a:rPr lang="fr-MA" b="1" dirty="0"/>
              <a:t>É</a:t>
            </a:r>
            <a:endParaRPr kumimoji="1" lang="ja-JP" altLang="en-US" dirty="0"/>
          </a:p>
        </p:txBody>
      </p:sp>
      <p:sp>
        <p:nvSpPr>
          <p:cNvPr id="14" name="テキスト プレースホルダー 13"/>
          <p:cNvSpPr>
            <a:spLocks noGrp="1"/>
          </p:cNvSpPr>
          <p:nvPr>
            <p:ph type="body" sz="quarter" idx="21"/>
          </p:nvPr>
        </p:nvSpPr>
        <p:spPr/>
        <p:txBody>
          <a:bodyPr/>
          <a:lstStyle/>
          <a:p>
            <a:r>
              <a:rPr lang="en-US" altLang="ja-JP" dirty="0"/>
              <a:t>PRIX</a:t>
            </a:r>
            <a:endParaRPr kumimoji="1" lang="ja-JP" altLang="en-US" dirty="0"/>
          </a:p>
        </p:txBody>
      </p:sp>
      <p:sp>
        <p:nvSpPr>
          <p:cNvPr id="15" name="テキスト プレースホルダー 14"/>
          <p:cNvSpPr>
            <a:spLocks noGrp="1"/>
          </p:cNvSpPr>
          <p:nvPr>
            <p:ph type="body" sz="quarter" idx="22"/>
          </p:nvPr>
        </p:nvSpPr>
        <p:spPr>
          <a:xfrm>
            <a:off x="8038290" y="4292946"/>
            <a:ext cx="3311793" cy="479970"/>
          </a:xfrm>
        </p:spPr>
        <p:txBody>
          <a:bodyPr/>
          <a:lstStyle/>
          <a:p>
            <a:r>
              <a:rPr kumimoji="1" lang="en-US" altLang="ja-JP" dirty="0"/>
              <a:t>NIVEAU DE DIFFICULT</a:t>
            </a:r>
            <a:r>
              <a:rPr lang="fr-MA" b="1" dirty="0"/>
              <a:t>É</a:t>
            </a:r>
            <a:endParaRPr kumimoji="1" lang="ja-JP" altLang="en-US" dirty="0"/>
          </a:p>
        </p:txBody>
      </p:sp>
      <p:sp>
        <p:nvSpPr>
          <p:cNvPr id="16" name="テキスト プレースホルダー 15"/>
          <p:cNvSpPr>
            <a:spLocks noGrp="1"/>
          </p:cNvSpPr>
          <p:nvPr>
            <p:ph type="body" sz="quarter" idx="23"/>
          </p:nvPr>
        </p:nvSpPr>
        <p:spPr/>
        <p:txBody>
          <a:bodyPr/>
          <a:lstStyle/>
          <a:p>
            <a:r>
              <a:rPr lang="en-US" altLang="ja-JP" dirty="0" err="1"/>
              <a:t>Logiciel</a:t>
            </a:r>
            <a:r>
              <a:rPr lang="en-US" altLang="ja-JP" dirty="0"/>
              <a:t> </a:t>
            </a:r>
            <a:r>
              <a:rPr lang="en-US" altLang="ja-JP" dirty="0" err="1"/>
              <a:t>trés</a:t>
            </a:r>
            <a:r>
              <a:rPr lang="en-US" altLang="ja-JP" dirty="0"/>
              <a:t> </a:t>
            </a:r>
            <a:r>
              <a:rPr lang="en-US" altLang="ja-JP" dirty="0" err="1"/>
              <a:t>populaire</a:t>
            </a:r>
            <a:endParaRPr kumimoji="1" lang="ja-JP" altLang="en-US" dirty="0"/>
          </a:p>
        </p:txBody>
      </p:sp>
      <p:sp>
        <p:nvSpPr>
          <p:cNvPr id="17" name="テキスト プレースホルダー 16"/>
          <p:cNvSpPr>
            <a:spLocks noGrp="1"/>
          </p:cNvSpPr>
          <p:nvPr>
            <p:ph type="body" sz="quarter" idx="24"/>
          </p:nvPr>
        </p:nvSpPr>
        <p:spPr/>
        <p:txBody>
          <a:bodyPr/>
          <a:lstStyle/>
          <a:p>
            <a:r>
              <a:rPr kumimoji="1" lang="en-US" altLang="ja-JP" dirty="0"/>
              <a:t>Commence à US$20,99/</a:t>
            </a:r>
            <a:r>
              <a:rPr kumimoji="1" lang="en-US" altLang="ja-JP" dirty="0" err="1"/>
              <a:t>mo</a:t>
            </a:r>
            <a:endParaRPr kumimoji="1" lang="ja-JP" altLang="en-US" dirty="0"/>
          </a:p>
        </p:txBody>
      </p:sp>
      <p:sp>
        <p:nvSpPr>
          <p:cNvPr id="18" name="テキスト プレースホルダー 17"/>
          <p:cNvSpPr>
            <a:spLocks noGrp="1"/>
          </p:cNvSpPr>
          <p:nvPr>
            <p:ph type="body" sz="quarter" idx="25"/>
          </p:nvPr>
        </p:nvSpPr>
        <p:spPr/>
        <p:txBody>
          <a:bodyPr/>
          <a:lstStyle/>
          <a:p>
            <a:r>
              <a:rPr kumimoji="1" lang="en-US" altLang="ja-JP" dirty="0" err="1"/>
              <a:t>Niveau</a:t>
            </a:r>
            <a:r>
              <a:rPr kumimoji="1" lang="en-US" altLang="ja-JP" dirty="0"/>
              <a:t> de </a:t>
            </a:r>
            <a:r>
              <a:rPr kumimoji="1" lang="en-US" altLang="ja-JP" dirty="0" err="1"/>
              <a:t>difficulté</a:t>
            </a:r>
            <a:r>
              <a:rPr kumimoji="1" lang="en-US" altLang="ja-JP" dirty="0"/>
              <a:t> </a:t>
            </a:r>
            <a:r>
              <a:rPr kumimoji="1" lang="en-US" altLang="ja-JP" dirty="0" err="1"/>
              <a:t>Moyen</a:t>
            </a:r>
            <a:endParaRPr kumimoji="1" lang="ja-JP" altLang="en-US" dirty="0"/>
          </a:p>
        </p:txBody>
      </p:sp>
      <p:sp>
        <p:nvSpPr>
          <p:cNvPr id="11" name="スライド番号プレースホルダー 10"/>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4</a:t>
            </a:fld>
            <a:endParaRPr kumimoji="1" lang="ja-JP" altLang="en-US">
              <a:solidFill>
                <a:prstClr val="white"/>
              </a:solidFill>
              <a:latin typeface="Open Sans"/>
            </a:endParaRPr>
          </a:p>
        </p:txBody>
      </p:sp>
    </p:spTree>
    <p:extLst>
      <p:ext uri="{BB962C8B-B14F-4D97-AF65-F5344CB8AC3E}">
        <p14:creationId xmlns:p14="http://schemas.microsoft.com/office/powerpoint/2010/main" val="1191090093"/>
      </p:ext>
    </p:extLst>
  </p:cSld>
  <p:clrMapOvr>
    <a:masterClrMapping/>
  </p:clrMapOvr>
  <p:transition spd="slow" advTm="6161">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fontScale="90000"/>
          </a:bodyPr>
          <a:lstStyle/>
          <a:p>
            <a:r>
              <a:rPr lang="en-US" altLang="ja-JP" dirty="0"/>
              <a:t>Adobe illustrator</a:t>
            </a:r>
            <a:endParaRPr lang="ja-JP" altLang="en-US" dirty="0"/>
          </a:p>
        </p:txBody>
      </p:sp>
      <p:sp>
        <p:nvSpPr>
          <p:cNvPr id="10" name="テキスト プレースホルダー 9"/>
          <p:cNvSpPr>
            <a:spLocks noGrp="1"/>
          </p:cNvSpPr>
          <p:nvPr>
            <p:ph type="body" sz="quarter" idx="16"/>
          </p:nvPr>
        </p:nvSpPr>
        <p:spPr/>
        <p:txBody>
          <a:bodyPr/>
          <a:lstStyle/>
          <a:p>
            <a:r>
              <a:rPr lang="en-US" altLang="ja-JP" dirty="0"/>
              <a:t>Website: Adobe.com/illustrator</a:t>
            </a:r>
          </a:p>
        </p:txBody>
      </p:sp>
      <p:sp>
        <p:nvSpPr>
          <p:cNvPr id="9" name="テキスト プレースホルダー 8"/>
          <p:cNvSpPr>
            <a:spLocks noGrp="1"/>
          </p:cNvSpPr>
          <p:nvPr>
            <p:ph type="body" sz="quarter" idx="14"/>
          </p:nvPr>
        </p:nvSpPr>
        <p:spPr/>
        <p:txBody>
          <a:bodyPr>
            <a:normAutofit/>
          </a:bodyPr>
          <a:lstStyle/>
          <a:p>
            <a:r>
              <a:rPr lang="fr-FR" altLang="ja-JP" dirty="0"/>
              <a:t>Adobe Illustrator est un logiciel de création graphique vectorielle. Il fait partie de la gamme Adobe, peut être utilisé indépendamment ou en complément de Photoshop, et offre des outils de dessin vectoriel puissants.</a:t>
            </a:r>
            <a:endParaRPr lang="ja-JP" altLang="en-US" dirty="0"/>
          </a:p>
        </p:txBody>
      </p:sp>
      <p:sp>
        <p:nvSpPr>
          <p:cNvPr id="5" name="スライド番号プレースホルダー 4"/>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5</a:t>
            </a:fld>
            <a:endParaRPr kumimoji="1" lang="ja-JP" altLang="en-US">
              <a:solidFill>
                <a:prstClr val="white"/>
              </a:solidFill>
              <a:latin typeface="Open Sans"/>
            </a:endParaRPr>
          </a:p>
        </p:txBody>
      </p:sp>
      <p:pic>
        <p:nvPicPr>
          <p:cNvPr id="4" name="Picture Placeholder 3">
            <a:extLst>
              <a:ext uri="{FF2B5EF4-FFF2-40B4-BE49-F238E27FC236}">
                <a16:creationId xmlns:a16="http://schemas.microsoft.com/office/drawing/2014/main" id="{607C84DE-5967-432E-B01F-3FAA1CF859A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 b="16"/>
          <a:stretch>
            <a:fillRect/>
          </a:stretch>
        </p:blipFill>
        <p:spPr/>
      </p:pic>
    </p:spTree>
    <p:extLst>
      <p:ext uri="{BB962C8B-B14F-4D97-AF65-F5344CB8AC3E}">
        <p14:creationId xmlns:p14="http://schemas.microsoft.com/office/powerpoint/2010/main" val="3008323897"/>
      </p:ext>
    </p:extLst>
  </p:cSld>
  <p:clrMapOvr>
    <a:masterClrMapping/>
  </p:clrMapOvr>
  <p:transition spd="slow" advTm="5308">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2"/>
          </p:nvPr>
        </p:nvSpPr>
        <p:spPr/>
      </p:sp>
      <p:sp>
        <p:nvSpPr>
          <p:cNvPr id="7" name="テキスト プレースホルダー 6"/>
          <p:cNvSpPr>
            <a:spLocks noGrp="1"/>
          </p:cNvSpPr>
          <p:nvPr>
            <p:ph type="body" sz="quarter" idx="13"/>
          </p:nvPr>
        </p:nvSpPr>
        <p:spPr/>
        <p:txBody>
          <a:bodyPr/>
          <a:lstStyle/>
          <a:p>
            <a:endParaRPr kumimoji="1" lang="ja-JP" altLang="en-US"/>
          </a:p>
        </p:txBody>
      </p:sp>
      <p:sp>
        <p:nvSpPr>
          <p:cNvPr id="8" name="テキスト プレースホルダー 7"/>
          <p:cNvSpPr>
            <a:spLocks noGrp="1"/>
          </p:cNvSpPr>
          <p:nvPr>
            <p:ph type="body" sz="quarter" idx="14"/>
          </p:nvPr>
        </p:nvSpPr>
        <p:spPr/>
        <p:txBody>
          <a:bodyPr/>
          <a:lstStyle/>
          <a:p>
            <a:endParaRPr kumimoji="1" lang="ja-JP" altLang="en-US"/>
          </a:p>
        </p:txBody>
      </p:sp>
      <p:sp>
        <p:nvSpPr>
          <p:cNvPr id="9" name="テキスト プレースホルダー 8"/>
          <p:cNvSpPr>
            <a:spLocks noGrp="1"/>
          </p:cNvSpPr>
          <p:nvPr>
            <p:ph type="body" sz="quarter" idx="15"/>
          </p:nvPr>
        </p:nvSpPr>
        <p:spPr/>
        <p:txBody>
          <a:bodyPr/>
          <a:lstStyle/>
          <a:p>
            <a:endParaRPr kumimoji="1" lang="ja-JP" altLang="en-US"/>
          </a:p>
        </p:txBody>
      </p:sp>
      <p:pic>
        <p:nvPicPr>
          <p:cNvPr id="36" name="図プレースホルダー 35"/>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a:stretch>
            <a:fillRect/>
          </a:stretch>
        </p:blipFill>
        <p:spPr/>
      </p:pic>
      <p:pic>
        <p:nvPicPr>
          <p:cNvPr id="38" name="図プレースホルダー 37"/>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l="16211" r="16211"/>
          <a:stretch>
            <a:fillRect/>
          </a:stretch>
        </p:blipFill>
        <p:spPr/>
      </p:pic>
      <p:pic>
        <p:nvPicPr>
          <p:cNvPr id="37" name="図プレースホルダー 36"/>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92" b="92"/>
          <a:stretch>
            <a:fillRect/>
          </a:stretch>
        </p:blipFill>
        <p:spPr/>
      </p:pic>
      <p:sp>
        <p:nvSpPr>
          <p:cNvPr id="13" name="テキスト プレースホルダー 12"/>
          <p:cNvSpPr>
            <a:spLocks noGrp="1"/>
          </p:cNvSpPr>
          <p:nvPr>
            <p:ph type="body" sz="quarter" idx="20"/>
          </p:nvPr>
        </p:nvSpPr>
        <p:spPr/>
        <p:txBody>
          <a:bodyPr/>
          <a:lstStyle/>
          <a:p>
            <a:r>
              <a:rPr lang="fr-MA" altLang="ja-JP" dirty="0"/>
              <a:t>POPULARIT</a:t>
            </a:r>
            <a:r>
              <a:rPr lang="fr-MA" b="1" dirty="0"/>
              <a:t>É</a:t>
            </a:r>
            <a:endParaRPr kumimoji="1" lang="ja-JP" altLang="en-US" dirty="0"/>
          </a:p>
        </p:txBody>
      </p:sp>
      <p:sp>
        <p:nvSpPr>
          <p:cNvPr id="14" name="テキスト プレースホルダー 13"/>
          <p:cNvSpPr>
            <a:spLocks noGrp="1"/>
          </p:cNvSpPr>
          <p:nvPr>
            <p:ph type="body" sz="quarter" idx="21"/>
          </p:nvPr>
        </p:nvSpPr>
        <p:spPr/>
        <p:txBody>
          <a:bodyPr/>
          <a:lstStyle/>
          <a:p>
            <a:r>
              <a:rPr lang="en-US" altLang="ja-JP" dirty="0"/>
              <a:t>PRIX</a:t>
            </a:r>
            <a:endParaRPr kumimoji="1" lang="ja-JP" altLang="en-US" dirty="0"/>
          </a:p>
        </p:txBody>
      </p:sp>
      <p:sp>
        <p:nvSpPr>
          <p:cNvPr id="15" name="テキスト プレースホルダー 14"/>
          <p:cNvSpPr>
            <a:spLocks noGrp="1"/>
          </p:cNvSpPr>
          <p:nvPr>
            <p:ph type="body" sz="quarter" idx="22"/>
          </p:nvPr>
        </p:nvSpPr>
        <p:spPr>
          <a:xfrm>
            <a:off x="8038290" y="4292946"/>
            <a:ext cx="3311793" cy="479970"/>
          </a:xfrm>
        </p:spPr>
        <p:txBody>
          <a:bodyPr/>
          <a:lstStyle/>
          <a:p>
            <a:r>
              <a:rPr kumimoji="1" lang="en-US" altLang="ja-JP" dirty="0"/>
              <a:t>NIVEAU DE DIFFICULT</a:t>
            </a:r>
            <a:r>
              <a:rPr lang="fr-MA" b="1" dirty="0"/>
              <a:t>É</a:t>
            </a:r>
            <a:endParaRPr kumimoji="1" lang="ja-JP" altLang="en-US" dirty="0"/>
          </a:p>
        </p:txBody>
      </p:sp>
      <p:sp>
        <p:nvSpPr>
          <p:cNvPr id="16" name="テキスト プレースホルダー 15"/>
          <p:cNvSpPr>
            <a:spLocks noGrp="1"/>
          </p:cNvSpPr>
          <p:nvPr>
            <p:ph type="body" sz="quarter" idx="23"/>
          </p:nvPr>
        </p:nvSpPr>
        <p:spPr/>
        <p:txBody>
          <a:bodyPr/>
          <a:lstStyle/>
          <a:p>
            <a:r>
              <a:rPr lang="en-US" altLang="ja-JP" dirty="0" err="1"/>
              <a:t>Logiciel</a:t>
            </a:r>
            <a:r>
              <a:rPr lang="en-US" altLang="ja-JP" dirty="0"/>
              <a:t> </a:t>
            </a:r>
            <a:r>
              <a:rPr lang="en-US" altLang="ja-JP" dirty="0" err="1"/>
              <a:t>trés</a:t>
            </a:r>
            <a:r>
              <a:rPr lang="en-US" altLang="ja-JP" dirty="0"/>
              <a:t> </a:t>
            </a:r>
            <a:r>
              <a:rPr lang="en-US" altLang="ja-JP" dirty="0" err="1"/>
              <a:t>populaire</a:t>
            </a:r>
            <a:endParaRPr kumimoji="1" lang="ja-JP" altLang="en-US" dirty="0"/>
          </a:p>
        </p:txBody>
      </p:sp>
      <p:sp>
        <p:nvSpPr>
          <p:cNvPr id="17" name="テキスト プレースホルダー 16"/>
          <p:cNvSpPr>
            <a:spLocks noGrp="1"/>
          </p:cNvSpPr>
          <p:nvPr>
            <p:ph type="body" sz="quarter" idx="24"/>
          </p:nvPr>
        </p:nvSpPr>
        <p:spPr/>
        <p:txBody>
          <a:bodyPr/>
          <a:lstStyle/>
          <a:p>
            <a:r>
              <a:rPr kumimoji="1" lang="en-US" altLang="ja-JP" dirty="0"/>
              <a:t>Commence à US$20,99/</a:t>
            </a:r>
            <a:r>
              <a:rPr kumimoji="1" lang="en-US" altLang="ja-JP" dirty="0" err="1"/>
              <a:t>mo</a:t>
            </a:r>
            <a:endParaRPr kumimoji="1" lang="ja-JP" altLang="en-US" dirty="0"/>
          </a:p>
        </p:txBody>
      </p:sp>
      <p:sp>
        <p:nvSpPr>
          <p:cNvPr id="18" name="テキスト プレースホルダー 17"/>
          <p:cNvSpPr>
            <a:spLocks noGrp="1"/>
          </p:cNvSpPr>
          <p:nvPr>
            <p:ph type="body" sz="quarter" idx="25"/>
          </p:nvPr>
        </p:nvSpPr>
        <p:spPr/>
        <p:txBody>
          <a:bodyPr/>
          <a:lstStyle/>
          <a:p>
            <a:r>
              <a:rPr kumimoji="1" lang="en-US" altLang="ja-JP" dirty="0" err="1"/>
              <a:t>Niveau</a:t>
            </a:r>
            <a:r>
              <a:rPr kumimoji="1" lang="en-US" altLang="ja-JP" dirty="0"/>
              <a:t> de </a:t>
            </a:r>
            <a:r>
              <a:rPr kumimoji="1" lang="en-US" altLang="ja-JP" dirty="0" err="1"/>
              <a:t>difficulté</a:t>
            </a:r>
            <a:r>
              <a:rPr kumimoji="1" lang="en-US" altLang="ja-JP" dirty="0"/>
              <a:t> </a:t>
            </a:r>
            <a:r>
              <a:rPr kumimoji="1" lang="en-US" altLang="ja-JP" dirty="0" err="1"/>
              <a:t>Moyen</a:t>
            </a:r>
            <a:endParaRPr kumimoji="1" lang="ja-JP" altLang="en-US" dirty="0"/>
          </a:p>
        </p:txBody>
      </p:sp>
      <p:sp>
        <p:nvSpPr>
          <p:cNvPr id="11" name="スライド番号プレースホルダー 10"/>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6</a:t>
            </a:fld>
            <a:endParaRPr kumimoji="1" lang="ja-JP" altLang="en-US">
              <a:solidFill>
                <a:prstClr val="white"/>
              </a:solidFill>
              <a:latin typeface="Open Sans"/>
            </a:endParaRPr>
          </a:p>
        </p:txBody>
      </p:sp>
    </p:spTree>
    <p:extLst>
      <p:ext uri="{BB962C8B-B14F-4D97-AF65-F5344CB8AC3E}">
        <p14:creationId xmlns:p14="http://schemas.microsoft.com/office/powerpoint/2010/main" val="547331576"/>
      </p:ext>
    </p:extLst>
  </p:cSld>
  <p:clrMapOvr>
    <a:masterClrMapping/>
  </p:clrMapOvr>
  <p:transition spd="slow" advTm="6161">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fontScale="90000"/>
          </a:bodyPr>
          <a:lstStyle/>
          <a:p>
            <a:r>
              <a:rPr lang="en-US" altLang="ja-JP" dirty="0"/>
              <a:t>Wireframe.cc</a:t>
            </a:r>
            <a:endParaRPr lang="ja-JP" altLang="en-US" dirty="0"/>
          </a:p>
        </p:txBody>
      </p:sp>
      <p:sp>
        <p:nvSpPr>
          <p:cNvPr id="10" name="テキスト プレースホルダー 9"/>
          <p:cNvSpPr>
            <a:spLocks noGrp="1"/>
          </p:cNvSpPr>
          <p:nvPr>
            <p:ph type="body" sz="quarter" idx="16"/>
          </p:nvPr>
        </p:nvSpPr>
        <p:spPr/>
        <p:txBody>
          <a:bodyPr/>
          <a:lstStyle/>
          <a:p>
            <a:r>
              <a:rPr lang="en-US" altLang="ja-JP" dirty="0"/>
              <a:t>Website: Wireframe.cc</a:t>
            </a:r>
          </a:p>
        </p:txBody>
      </p:sp>
      <p:sp>
        <p:nvSpPr>
          <p:cNvPr id="9" name="テキスト プレースホルダー 8"/>
          <p:cNvSpPr>
            <a:spLocks noGrp="1"/>
          </p:cNvSpPr>
          <p:nvPr>
            <p:ph type="body" sz="quarter" idx="14"/>
          </p:nvPr>
        </p:nvSpPr>
        <p:spPr/>
        <p:txBody>
          <a:bodyPr>
            <a:normAutofit/>
          </a:bodyPr>
          <a:lstStyle/>
          <a:p>
            <a:r>
              <a:rPr lang="fr-FR" altLang="ja-JP" dirty="0"/>
              <a:t>wireframe.cc est un outil en ligne qui offre un environnement de dessin simple qui vous permet de formuler vos idées rapidement et de manière très simple à utiliser.</a:t>
            </a:r>
            <a:endParaRPr kumimoji="1" lang="ja-JP" altLang="en-US" dirty="0"/>
          </a:p>
        </p:txBody>
      </p:sp>
      <p:sp>
        <p:nvSpPr>
          <p:cNvPr id="5" name="スライド番号プレースホルダー 4"/>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7</a:t>
            </a:fld>
            <a:endParaRPr kumimoji="1" lang="ja-JP" altLang="en-US">
              <a:solidFill>
                <a:prstClr val="white"/>
              </a:solidFill>
              <a:latin typeface="Open Sans"/>
            </a:endParaRPr>
          </a:p>
        </p:txBody>
      </p:sp>
      <p:pic>
        <p:nvPicPr>
          <p:cNvPr id="4" name="Picture Placeholder 3">
            <a:extLst>
              <a:ext uri="{FF2B5EF4-FFF2-40B4-BE49-F238E27FC236}">
                <a16:creationId xmlns:a16="http://schemas.microsoft.com/office/drawing/2014/main" id="{F77FA10F-FD09-4856-AE26-22AC7A992F8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771" r="27771"/>
          <a:stretch>
            <a:fillRect/>
          </a:stretch>
        </p:blipFill>
        <p:spPr>
          <a:xfrm>
            <a:off x="4582488" y="788243"/>
            <a:ext cx="3023848" cy="3023848"/>
          </a:xfrm>
        </p:spPr>
      </p:pic>
    </p:spTree>
    <p:extLst>
      <p:ext uri="{BB962C8B-B14F-4D97-AF65-F5344CB8AC3E}">
        <p14:creationId xmlns:p14="http://schemas.microsoft.com/office/powerpoint/2010/main" val="426271472"/>
      </p:ext>
    </p:extLst>
  </p:cSld>
  <p:clrMapOvr>
    <a:masterClrMapping/>
  </p:clrMapOvr>
  <p:transition spd="slow" advTm="5308">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2"/>
          </p:nvPr>
        </p:nvSpPr>
        <p:spPr/>
      </p:sp>
      <p:sp>
        <p:nvSpPr>
          <p:cNvPr id="7" name="テキスト プレースホルダー 6"/>
          <p:cNvSpPr>
            <a:spLocks noGrp="1"/>
          </p:cNvSpPr>
          <p:nvPr>
            <p:ph type="body" sz="quarter" idx="13"/>
          </p:nvPr>
        </p:nvSpPr>
        <p:spPr/>
        <p:txBody>
          <a:bodyPr/>
          <a:lstStyle/>
          <a:p>
            <a:endParaRPr kumimoji="1" lang="ja-JP" altLang="en-US"/>
          </a:p>
        </p:txBody>
      </p:sp>
      <p:sp>
        <p:nvSpPr>
          <p:cNvPr id="8" name="テキスト プレースホルダー 7"/>
          <p:cNvSpPr>
            <a:spLocks noGrp="1"/>
          </p:cNvSpPr>
          <p:nvPr>
            <p:ph type="body" sz="quarter" idx="14"/>
          </p:nvPr>
        </p:nvSpPr>
        <p:spPr/>
        <p:txBody>
          <a:bodyPr/>
          <a:lstStyle/>
          <a:p>
            <a:endParaRPr kumimoji="1" lang="ja-JP" altLang="en-US"/>
          </a:p>
        </p:txBody>
      </p:sp>
      <p:sp>
        <p:nvSpPr>
          <p:cNvPr id="9" name="テキスト プレースホルダー 8"/>
          <p:cNvSpPr>
            <a:spLocks noGrp="1"/>
          </p:cNvSpPr>
          <p:nvPr>
            <p:ph type="body" sz="quarter" idx="15"/>
          </p:nvPr>
        </p:nvSpPr>
        <p:spPr/>
        <p:txBody>
          <a:bodyPr/>
          <a:lstStyle/>
          <a:p>
            <a:endParaRPr kumimoji="1" lang="ja-JP" altLang="en-US"/>
          </a:p>
        </p:txBody>
      </p:sp>
      <p:pic>
        <p:nvPicPr>
          <p:cNvPr id="36" name="図プレースホルダー 35"/>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a:stretch>
            <a:fillRect/>
          </a:stretch>
        </p:blipFill>
        <p:spPr/>
      </p:pic>
      <p:pic>
        <p:nvPicPr>
          <p:cNvPr id="38" name="図プレースホルダー 37"/>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l="16211" r="16211"/>
          <a:stretch>
            <a:fillRect/>
          </a:stretch>
        </p:blipFill>
        <p:spPr/>
      </p:pic>
      <p:pic>
        <p:nvPicPr>
          <p:cNvPr id="37" name="図プレースホルダー 36"/>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92" b="92"/>
          <a:stretch>
            <a:fillRect/>
          </a:stretch>
        </p:blipFill>
        <p:spPr/>
      </p:pic>
      <p:sp>
        <p:nvSpPr>
          <p:cNvPr id="13" name="テキスト プレースホルダー 12"/>
          <p:cNvSpPr>
            <a:spLocks noGrp="1"/>
          </p:cNvSpPr>
          <p:nvPr>
            <p:ph type="body" sz="quarter" idx="20"/>
          </p:nvPr>
        </p:nvSpPr>
        <p:spPr/>
        <p:txBody>
          <a:bodyPr/>
          <a:lstStyle/>
          <a:p>
            <a:r>
              <a:rPr lang="fr-MA" altLang="ja-JP" dirty="0"/>
              <a:t>POPULARIT</a:t>
            </a:r>
            <a:r>
              <a:rPr lang="fr-MA" b="1" dirty="0"/>
              <a:t>É</a:t>
            </a:r>
            <a:endParaRPr kumimoji="1" lang="ja-JP" altLang="en-US" dirty="0"/>
          </a:p>
        </p:txBody>
      </p:sp>
      <p:sp>
        <p:nvSpPr>
          <p:cNvPr id="14" name="テキスト プレースホルダー 13"/>
          <p:cNvSpPr>
            <a:spLocks noGrp="1"/>
          </p:cNvSpPr>
          <p:nvPr>
            <p:ph type="body" sz="quarter" idx="21"/>
          </p:nvPr>
        </p:nvSpPr>
        <p:spPr/>
        <p:txBody>
          <a:bodyPr/>
          <a:lstStyle/>
          <a:p>
            <a:r>
              <a:rPr lang="en-US" altLang="ja-JP" dirty="0"/>
              <a:t>PRIX</a:t>
            </a:r>
            <a:endParaRPr kumimoji="1" lang="ja-JP" altLang="en-US" dirty="0"/>
          </a:p>
        </p:txBody>
      </p:sp>
      <p:sp>
        <p:nvSpPr>
          <p:cNvPr id="15" name="テキスト プレースホルダー 14"/>
          <p:cNvSpPr>
            <a:spLocks noGrp="1"/>
          </p:cNvSpPr>
          <p:nvPr>
            <p:ph type="body" sz="quarter" idx="22"/>
          </p:nvPr>
        </p:nvSpPr>
        <p:spPr>
          <a:xfrm>
            <a:off x="8038290" y="4292946"/>
            <a:ext cx="3311793" cy="479970"/>
          </a:xfrm>
        </p:spPr>
        <p:txBody>
          <a:bodyPr/>
          <a:lstStyle/>
          <a:p>
            <a:r>
              <a:rPr kumimoji="1" lang="en-US" altLang="ja-JP" dirty="0"/>
              <a:t>NIVEAU DE DIFFICULT</a:t>
            </a:r>
            <a:r>
              <a:rPr lang="fr-MA" b="1" dirty="0"/>
              <a:t>É</a:t>
            </a:r>
            <a:endParaRPr kumimoji="1" lang="ja-JP" altLang="en-US" dirty="0"/>
          </a:p>
        </p:txBody>
      </p:sp>
      <p:sp>
        <p:nvSpPr>
          <p:cNvPr id="16" name="テキスト プレースホルダー 15"/>
          <p:cNvSpPr>
            <a:spLocks noGrp="1"/>
          </p:cNvSpPr>
          <p:nvPr>
            <p:ph type="body" sz="quarter" idx="23"/>
          </p:nvPr>
        </p:nvSpPr>
        <p:spPr/>
        <p:txBody>
          <a:bodyPr/>
          <a:lstStyle/>
          <a:p>
            <a:r>
              <a:rPr lang="en-US" altLang="ja-JP" dirty="0" err="1"/>
              <a:t>Logiciel</a:t>
            </a:r>
            <a:r>
              <a:rPr lang="en-US" altLang="ja-JP" dirty="0"/>
              <a:t> </a:t>
            </a:r>
            <a:r>
              <a:rPr lang="en-US" altLang="ja-JP" dirty="0" err="1"/>
              <a:t>populaire</a:t>
            </a:r>
            <a:endParaRPr kumimoji="1" lang="ja-JP" altLang="en-US" dirty="0"/>
          </a:p>
        </p:txBody>
      </p:sp>
      <p:sp>
        <p:nvSpPr>
          <p:cNvPr id="17" name="テキスト プレースホルダー 16"/>
          <p:cNvSpPr>
            <a:spLocks noGrp="1"/>
          </p:cNvSpPr>
          <p:nvPr>
            <p:ph type="body" sz="quarter" idx="24"/>
          </p:nvPr>
        </p:nvSpPr>
        <p:spPr/>
        <p:txBody>
          <a:bodyPr/>
          <a:lstStyle/>
          <a:p>
            <a:r>
              <a:rPr kumimoji="1" lang="en-US" altLang="ja-JP" dirty="0"/>
              <a:t>Il y a la version libre</a:t>
            </a:r>
            <a:br>
              <a:rPr kumimoji="1" lang="en-US" altLang="ja-JP" dirty="0"/>
            </a:br>
            <a:r>
              <a:rPr kumimoji="1" lang="en-US" altLang="ja-JP" dirty="0"/>
              <a:t>et la version </a:t>
            </a:r>
            <a:r>
              <a:rPr kumimoji="1" lang="en-US" altLang="ja-JP" dirty="0" err="1"/>
              <a:t>payante</a:t>
            </a:r>
            <a:r>
              <a:rPr kumimoji="1" lang="en-US" altLang="ja-JP" dirty="0"/>
              <a:t> à </a:t>
            </a:r>
            <a:r>
              <a:rPr kumimoji="1" lang="en-US" altLang="ja-JP" dirty="0" err="1"/>
              <a:t>partir</a:t>
            </a:r>
            <a:r>
              <a:rPr kumimoji="1" lang="en-US" altLang="ja-JP" dirty="0"/>
              <a:t> de US$16/</a:t>
            </a:r>
            <a:r>
              <a:rPr kumimoji="1" lang="en-US" altLang="ja-JP" dirty="0" err="1"/>
              <a:t>mo</a:t>
            </a:r>
            <a:endParaRPr kumimoji="1" lang="ja-JP" altLang="en-US" dirty="0"/>
          </a:p>
        </p:txBody>
      </p:sp>
      <p:sp>
        <p:nvSpPr>
          <p:cNvPr id="18" name="テキスト プレースホルダー 17"/>
          <p:cNvSpPr>
            <a:spLocks noGrp="1"/>
          </p:cNvSpPr>
          <p:nvPr>
            <p:ph type="body" sz="quarter" idx="25"/>
          </p:nvPr>
        </p:nvSpPr>
        <p:spPr/>
        <p:txBody>
          <a:bodyPr/>
          <a:lstStyle/>
          <a:p>
            <a:r>
              <a:rPr lang="en-US" altLang="ja-JP" dirty="0"/>
              <a:t>Facile</a:t>
            </a:r>
            <a:endParaRPr kumimoji="1" lang="ja-JP" altLang="en-US" dirty="0"/>
          </a:p>
        </p:txBody>
      </p:sp>
      <p:sp>
        <p:nvSpPr>
          <p:cNvPr id="11" name="スライド番号プレースホルダー 10"/>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8</a:t>
            </a:fld>
            <a:endParaRPr kumimoji="1" lang="ja-JP" altLang="en-US">
              <a:solidFill>
                <a:prstClr val="white"/>
              </a:solidFill>
              <a:latin typeface="Open Sans"/>
            </a:endParaRPr>
          </a:p>
        </p:txBody>
      </p:sp>
    </p:spTree>
    <p:extLst>
      <p:ext uri="{BB962C8B-B14F-4D97-AF65-F5344CB8AC3E}">
        <p14:creationId xmlns:p14="http://schemas.microsoft.com/office/powerpoint/2010/main" val="1790376115"/>
      </p:ext>
    </p:extLst>
  </p:cSld>
  <p:clrMapOvr>
    <a:masterClrMapping/>
  </p:clrMapOvr>
  <p:transition spd="slow" advTm="6161">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fontScale="90000"/>
          </a:bodyPr>
          <a:lstStyle/>
          <a:p>
            <a:r>
              <a:rPr lang="fr-MA" dirty="0" err="1"/>
              <a:t>Balsamiq</a:t>
            </a:r>
            <a:r>
              <a:rPr lang="fr-MA" dirty="0"/>
              <a:t> </a:t>
            </a:r>
            <a:r>
              <a:rPr lang="fr-MA" dirty="0" err="1"/>
              <a:t>Mockups</a:t>
            </a:r>
            <a:r>
              <a:rPr lang="fr-MA" dirty="0"/>
              <a:t> 3</a:t>
            </a:r>
            <a:endParaRPr lang="ja-JP" altLang="en-US" dirty="0"/>
          </a:p>
        </p:txBody>
      </p:sp>
      <p:sp>
        <p:nvSpPr>
          <p:cNvPr id="10" name="テキスト プレースホルダー 9"/>
          <p:cNvSpPr>
            <a:spLocks noGrp="1"/>
          </p:cNvSpPr>
          <p:nvPr>
            <p:ph type="body" sz="quarter" idx="16"/>
          </p:nvPr>
        </p:nvSpPr>
        <p:spPr/>
        <p:txBody>
          <a:bodyPr/>
          <a:lstStyle/>
          <a:p>
            <a:r>
              <a:rPr lang="en-US" altLang="ja-JP" dirty="0"/>
              <a:t>Website: Balsamiq.com</a:t>
            </a:r>
          </a:p>
        </p:txBody>
      </p:sp>
      <p:sp>
        <p:nvSpPr>
          <p:cNvPr id="9" name="テキスト プレースホルダー 8"/>
          <p:cNvSpPr>
            <a:spLocks noGrp="1"/>
          </p:cNvSpPr>
          <p:nvPr>
            <p:ph type="body" sz="quarter" idx="14"/>
          </p:nvPr>
        </p:nvSpPr>
        <p:spPr/>
        <p:txBody>
          <a:bodyPr>
            <a:normAutofit/>
          </a:bodyPr>
          <a:lstStyle/>
          <a:p>
            <a:r>
              <a:rPr lang="fr-FR" altLang="ja-JP" dirty="0" err="1"/>
              <a:t>Balsamiq</a:t>
            </a:r>
            <a:r>
              <a:rPr lang="fr-FR" altLang="ja-JP" dirty="0"/>
              <a:t> Wireframes est un outil de création d'images filaires d'interface utilisateur basse fidélité rapide qui reproduit l'expérience de l'esquisse sur un bloc-notes ou un tableau blanc, mais à l'aide d'un ordinateur.</a:t>
            </a:r>
            <a:endParaRPr kumimoji="1" lang="ja-JP" altLang="en-US" dirty="0"/>
          </a:p>
        </p:txBody>
      </p:sp>
      <p:sp>
        <p:nvSpPr>
          <p:cNvPr id="5" name="スライド番号プレースホルダー 4"/>
          <p:cNvSpPr>
            <a:spLocks noGrp="1"/>
          </p:cNvSpPr>
          <p:nvPr>
            <p:ph type="sldNum" sz="quarter" idx="4"/>
          </p:nvPr>
        </p:nvSpPr>
        <p:spPr/>
        <p:txBody>
          <a:bodyPr/>
          <a:lstStyle/>
          <a:p>
            <a:pPr defTabSz="1088393"/>
            <a:fld id="{E6459DFB-86F3-43FA-8567-2EA6E426AE90}" type="slidenum">
              <a:rPr kumimoji="1" lang="ja-JP" altLang="en-US">
                <a:solidFill>
                  <a:prstClr val="white"/>
                </a:solidFill>
                <a:latin typeface="Open Sans"/>
              </a:rPr>
              <a:pPr defTabSz="1088393"/>
              <a:t>9</a:t>
            </a:fld>
            <a:endParaRPr kumimoji="1" lang="ja-JP" altLang="en-US">
              <a:solidFill>
                <a:prstClr val="white"/>
              </a:solidFill>
              <a:latin typeface="Open Sans"/>
            </a:endParaRPr>
          </a:p>
        </p:txBody>
      </p:sp>
      <p:pic>
        <p:nvPicPr>
          <p:cNvPr id="4" name="Picture Placeholder 3">
            <a:extLst>
              <a:ext uri="{FF2B5EF4-FFF2-40B4-BE49-F238E27FC236}">
                <a16:creationId xmlns:a16="http://schemas.microsoft.com/office/drawing/2014/main" id="{78C905E9-7BD5-498B-A6CC-8AED8E581AD1}"/>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7535" t="-26977" r="-6574" b="-25119"/>
          <a:stretch/>
        </p:blipFill>
        <p:spPr>
          <a:xfrm>
            <a:off x="4442101" y="693171"/>
            <a:ext cx="3277040" cy="3277040"/>
          </a:xfrm>
        </p:spPr>
      </p:pic>
    </p:spTree>
    <p:extLst>
      <p:ext uri="{BB962C8B-B14F-4D97-AF65-F5344CB8AC3E}">
        <p14:creationId xmlns:p14="http://schemas.microsoft.com/office/powerpoint/2010/main" val="3938173393"/>
      </p:ext>
    </p:extLst>
  </p:cSld>
  <p:clrMapOvr>
    <a:masterClrMapping/>
  </p:clrMapOvr>
  <p:transition spd="slow" advTm="5308">
    <p:cover/>
  </p:transition>
</p:sld>
</file>

<file path=ppt/tags/tag1.xml><?xml version="1.0" encoding="utf-8"?>
<p:tagLst xmlns:a="http://schemas.openxmlformats.org/drawingml/2006/main" xmlns:r="http://schemas.openxmlformats.org/officeDocument/2006/relationships" xmlns:p="http://schemas.openxmlformats.org/presentationml/2006/main">
  <p:tag name="TIMING" val="|4"/>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0F2210"/>
      </a:accent1>
      <a:accent2>
        <a:srgbClr val="245227"/>
      </a:accent2>
      <a:accent3>
        <a:srgbClr val="488862"/>
      </a:accent3>
      <a:accent4>
        <a:srgbClr val="59AA7A"/>
      </a:accent4>
      <a:accent5>
        <a:srgbClr val="9ED2AE"/>
      </a:accent5>
      <a:accent6>
        <a:srgbClr val="C2ECC9"/>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PowerPoint Graphics Sampler_RVA_v3.potx" id="{81A42FD6-4326-4835-93D5-04241D78DF76}" vid="{C2821E24-821F-4516-BD19-A78AEEFAC4B4}"/>
    </a:ext>
  </a:extLst>
</a:theme>
</file>

<file path=ppt/theme/theme2.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E19635-2778-46C8-9F18-3E867DB6E9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3A3449-C5F3-41E3-9538-E2116885CDC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A62C7A2-59F4-4B58-B212-ECED6134D0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Graphics Sampler</Template>
  <TotalTime>0</TotalTime>
  <Words>674</Words>
  <Application>Microsoft Office PowerPoint</Application>
  <PresentationFormat>Custom</PresentationFormat>
  <Paragraphs>101</Paragraphs>
  <Slides>19</Slides>
  <Notes>5</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19</vt:i4>
      </vt:variant>
    </vt:vector>
  </HeadingPairs>
  <TitlesOfParts>
    <vt:vector size="35" baseType="lpstr">
      <vt:lpstr>Arial</vt:lpstr>
      <vt:lpstr>Calibri</vt:lpstr>
      <vt:lpstr>DIN Alternate</vt:lpstr>
      <vt:lpstr>Open Sans</vt:lpstr>
      <vt:lpstr>Open Sans Light</vt:lpstr>
      <vt:lpstr>Open Sans Semibold</vt:lpstr>
      <vt:lpstr>Route 159 Bold</vt:lpstr>
      <vt:lpstr>Route 159 Light</vt:lpstr>
      <vt:lpstr>Route 159 SemiBold</vt:lpstr>
      <vt:lpstr>Route 159 UltraLight</vt:lpstr>
      <vt:lpstr>Times</vt:lpstr>
      <vt:lpstr>Wingdings</vt:lpstr>
      <vt:lpstr>Office Theme</vt:lpstr>
      <vt:lpstr>Vega - Free</vt:lpstr>
      <vt:lpstr>Vega - Header</vt:lpstr>
      <vt:lpstr>Vega - Footer Only</vt:lpstr>
      <vt:lpstr>OUTILS UTILISÉS ET SHÉMA DE NOTRE SITE</vt:lpstr>
      <vt:lpstr>Logiciels Utilisés</vt:lpstr>
      <vt:lpstr>Adobe photoshop</vt:lpstr>
      <vt:lpstr>PowerPoint Presentation</vt:lpstr>
      <vt:lpstr>Adobe illustrator</vt:lpstr>
      <vt:lpstr>PowerPoint Presentation</vt:lpstr>
      <vt:lpstr>Wireframe.cc</vt:lpstr>
      <vt:lpstr>PowerPoint Presentation</vt:lpstr>
      <vt:lpstr>Balsamiq Mockups 3</vt:lpstr>
      <vt:lpstr>PowerPoint Presentation</vt:lpstr>
      <vt:lpstr>Justinmind</vt:lpstr>
      <vt:lpstr>PowerPoint Presentation</vt:lpstr>
      <vt:lpstr>Adobe XD</vt:lpstr>
      <vt:lpstr>PowerPoint Presentation</vt:lpstr>
      <vt:lpstr>Tips &amp; Tricks (PC and Mac)</vt:lpstr>
      <vt:lpstr>Tips &amp; Tricks (PC and Mac)</vt:lpstr>
      <vt:lpstr>Tips &amp; Tricks (PC and Mac)</vt:lpstr>
      <vt:lpstr>Tips &amp; Tricks (PC and Mac)</vt:lpstr>
      <vt:lpstr>Tips &amp; Tricks (PC and Mac)</vt:lpstr>
    </vt:vector>
  </TitlesOfParts>
  <Manager/>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2019-12-01T16:37:06Z</dcterms:created>
  <dcterms:modified xsi:type="dcterms:W3CDTF">2019-12-03T11:03:22Z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